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1" r:id="rId36"/>
    <p:sldId id="292" r:id="rId37"/>
    <p:sldId id="293" r:id="rId38"/>
    <p:sldId id="294" r:id="rId39"/>
    <p:sldId id="295" r:id="rId40"/>
    <p:sldId id="296" r:id="rId41"/>
    <p:sldId id="297" r:id="rId42"/>
    <p:sldId id="298" r:id="rId43"/>
    <p:sldId id="299" r:id="rId44"/>
    <p:sldId id="300" r:id="rId45"/>
    <p:sldId id="301"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0" marR="0" indent="2286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0" marR="0" indent="4572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0" marR="0" indent="6858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0" marR="0" indent="9144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205">
              <a:alpha val="36000"/>
            </a:srgbClr>
          </a:solid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2540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2540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a:tcStyle>
        <a:tcBdr/>
        <a:fill>
          <a:solidFill>
            <a:srgbClr val="676164">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7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59" autoAdjust="0"/>
  </p:normalViewPr>
  <p:slideViewPr>
    <p:cSldViewPr snapToGrid="0">
      <p:cViewPr varScale="1">
        <p:scale>
          <a:sx n="38" d="100"/>
          <a:sy n="38" d="100"/>
        </p:scale>
        <p:origin x="5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7" name="Shape 207"/>
          <p:cNvSpPr>
            <a:spLocks noGrp="1" noRot="1" noChangeAspect="1"/>
          </p:cNvSpPr>
          <p:nvPr>
            <p:ph type="sldImg"/>
          </p:nvPr>
        </p:nvSpPr>
        <p:spPr>
          <a:xfrm>
            <a:off x="1143000" y="685800"/>
            <a:ext cx="4572000" cy="3429000"/>
          </a:xfrm>
          <a:prstGeom prst="rect">
            <a:avLst/>
          </a:prstGeom>
        </p:spPr>
        <p:txBody>
          <a:bodyPr/>
          <a:lstStyle/>
          <a:p>
            <a:endParaRPr/>
          </a:p>
        </p:txBody>
      </p:sp>
      <p:sp>
        <p:nvSpPr>
          <p:cNvPr id="208" name="Shape 20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https://www.w3schools.com/html/html_responsive.asp</a:t>
            </a:r>
          </a:p>
        </p:txBody>
      </p:sp>
    </p:spTree>
    <p:extLst>
      <p:ext uri="{BB962C8B-B14F-4D97-AF65-F5344CB8AC3E}">
        <p14:creationId xmlns:p14="http://schemas.microsoft.com/office/powerpoint/2010/main" val="2560322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Media queries for common device breakpoints: https://responsivedesign.is/develop/browser-feature-support/media-queries-for-common-device-breakpoints/</a:t>
            </a:r>
          </a:p>
        </p:txBody>
      </p:sp>
    </p:spTree>
    <p:extLst>
      <p:ext uri="{BB962C8B-B14F-4D97-AF65-F5344CB8AC3E}">
        <p14:creationId xmlns:p14="http://schemas.microsoft.com/office/powerpoint/2010/main" val="80537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r>
              <a:rPr lang="en-US" dirty="0" err="1"/>
              <a:t>row:after</a:t>
            </a:r>
            <a:r>
              <a:rPr lang="en-US" dirty="0"/>
              <a:t> </a:t>
            </a:r>
            <a:r>
              <a:rPr lang="en-US" dirty="0">
                <a:sym typeface="Wingdings" panose="05000000000000000000" pitchFamily="2" charset="2"/>
              </a:rPr>
              <a:t> what appears after a row</a:t>
            </a:r>
            <a:endParaRPr lang="en-US" dirty="0"/>
          </a:p>
          <a:p>
            <a:r>
              <a:rPr lang="en-US" dirty="0"/>
              <a:t>[class*=“col-”] </a:t>
            </a:r>
            <a:r>
              <a:rPr lang="en-US" dirty="0">
                <a:sym typeface="Wingdings" panose="05000000000000000000" pitchFamily="2" charset="2"/>
              </a:rPr>
              <a:t> </a:t>
            </a:r>
            <a:r>
              <a:rPr lang="en-US" dirty="0"/>
              <a:t>CSS attribute selector to select any element that contains at least one occurrence of col- as its class value</a:t>
            </a:r>
          </a:p>
        </p:txBody>
      </p:sp>
    </p:spTree>
    <p:extLst>
      <p:ext uri="{BB962C8B-B14F-4D97-AF65-F5344CB8AC3E}">
        <p14:creationId xmlns:p14="http://schemas.microsoft.com/office/powerpoint/2010/main" val="2347077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changes to the elements only if the minimum width screen is 600 </a:t>
            </a:r>
            <a:r>
              <a:rPr lang="en-US" dirty="0" err="1"/>
              <a:t>px</a:t>
            </a:r>
            <a:endParaRPr lang="en-US" dirty="0"/>
          </a:p>
        </p:txBody>
      </p:sp>
    </p:spTree>
    <p:extLst>
      <p:ext uri="{BB962C8B-B14F-4D97-AF65-F5344CB8AC3E}">
        <p14:creationId xmlns:p14="http://schemas.microsoft.com/office/powerpoint/2010/main" val="1574945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Make changes to the elements only if the minimum width screen is 768 </a:t>
            </a:r>
            <a:r>
              <a:rPr lang="en-US" dirty="0" err="1"/>
              <a:t>px</a:t>
            </a:r>
            <a:endParaRPr lang="en-US" dirty="0"/>
          </a:p>
          <a:p>
            <a:endParaRPr lang="en-US" dirty="0"/>
          </a:p>
        </p:txBody>
      </p:sp>
    </p:spTree>
    <p:extLst>
      <p:ext uri="{BB962C8B-B14F-4D97-AF65-F5344CB8AC3E}">
        <p14:creationId xmlns:p14="http://schemas.microsoft.com/office/powerpoint/2010/main" val="1790436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200" b="0" i="0" dirty="0">
                <a:effectLst/>
                <a:latin typeface="Helvetica Neue"/>
                <a:ea typeface="Helvetica Neue"/>
                <a:cs typeface="Helvetica Neue"/>
                <a:sym typeface="Helvetica Neue"/>
              </a:rPr>
              <a:t>Bootstrap is a complete </a:t>
            </a:r>
            <a:r>
              <a:rPr lang="en-US" dirty="0"/>
              <a:t>HTML</a:t>
            </a:r>
            <a:r>
              <a:rPr lang="en-US" sz="2200" b="0" i="0" dirty="0">
                <a:effectLst/>
                <a:latin typeface="Helvetica Neue"/>
                <a:ea typeface="Helvetica Neue"/>
                <a:cs typeface="Helvetica Neue"/>
                <a:sym typeface="Helvetica Neue"/>
              </a:rPr>
              <a:t>, </a:t>
            </a:r>
            <a:r>
              <a:rPr lang="en-US" dirty="0"/>
              <a:t>CSS </a:t>
            </a:r>
            <a:r>
              <a:rPr lang="en-US" sz="2200" b="0" i="0" dirty="0">
                <a:effectLst/>
                <a:latin typeface="Helvetica Neue"/>
                <a:ea typeface="Helvetica Neue"/>
                <a:cs typeface="Helvetica Neue"/>
                <a:sym typeface="Helvetica Neue"/>
              </a:rPr>
              <a:t>and </a:t>
            </a:r>
            <a:r>
              <a:rPr lang="en-US" dirty="0"/>
              <a:t>JavaScript </a:t>
            </a:r>
            <a:r>
              <a:rPr lang="en-US" sz="2200" b="0" i="0" dirty="0">
                <a:effectLst/>
                <a:latin typeface="Helvetica Neue"/>
                <a:ea typeface="Helvetica Neue"/>
                <a:cs typeface="Helvetica Neue"/>
                <a:sym typeface="Helvetica Neue"/>
              </a:rPr>
              <a:t>framework to create a creating responsive website. Bootstrap provides responsive CSS classes, CSS components and JavaScript components.</a:t>
            </a:r>
          </a:p>
          <a:p>
            <a:r>
              <a:rPr lang="en-US"/>
              <a:t>https://www.codeproject.com/Articles/1113048/Creating-Responsive-Website-using-Bootstrap</a:t>
            </a:r>
            <a:endParaRPr lang="en-US" dirty="0"/>
          </a:p>
        </p:txBody>
      </p:sp>
    </p:spTree>
    <p:extLst>
      <p:ext uri="{BB962C8B-B14F-4D97-AF65-F5344CB8AC3E}">
        <p14:creationId xmlns:p14="http://schemas.microsoft.com/office/powerpoint/2010/main" val="791236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it-IT" dirty="0"/>
              <a:t>&lt;meta http-equiv="X-UA-Compatible" content="IE=edge"&gt; </a:t>
            </a:r>
            <a:r>
              <a:rPr lang="it-IT" dirty="0">
                <a:sym typeface="Wingdings" panose="05000000000000000000" pitchFamily="2" charset="2"/>
              </a:rPr>
              <a:t> assures older versions of IE are rendered as Edge</a:t>
            </a:r>
          </a:p>
          <a:p>
            <a:pPr marL="0" marR="0" lvl="0" indent="0" defTabSz="457200" eaLnBrk="1" fontAlgn="auto" latinLnBrk="0" hangingPunct="1">
              <a:lnSpc>
                <a:spcPct val="117999"/>
              </a:lnSpc>
              <a:spcBef>
                <a:spcPts val="0"/>
              </a:spcBef>
              <a:spcAft>
                <a:spcPts val="0"/>
              </a:spcAft>
              <a:buClrTx/>
              <a:buSzTx/>
              <a:buFontTx/>
              <a:buNone/>
              <a:tabLst/>
              <a:defRPr/>
            </a:pPr>
            <a:r>
              <a:rPr lang="en-US" dirty="0"/>
              <a:t>&lt;meta name="viewport" content="width=device-width, initial-scale=1”&gt; </a:t>
            </a:r>
            <a:r>
              <a:rPr lang="en-US" dirty="0">
                <a:sym typeface="Wingdings" panose="05000000000000000000" pitchFamily="2" charset="2"/>
              </a:rPr>
              <a:t> responsive meta tag (should only be used with responsive web pages). The browser will render the width of its own screen</a:t>
            </a:r>
            <a:endParaRPr lang="en-US" dirty="0"/>
          </a:p>
          <a:p>
            <a:endParaRPr lang="en-US" dirty="0"/>
          </a:p>
        </p:txBody>
      </p:sp>
    </p:spTree>
    <p:extLst>
      <p:ext uri="{BB962C8B-B14F-4D97-AF65-F5344CB8AC3E}">
        <p14:creationId xmlns:p14="http://schemas.microsoft.com/office/powerpoint/2010/main" val="4063547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CSS file linked takes precedence over ones above it</a:t>
            </a:r>
          </a:p>
          <a:p>
            <a:r>
              <a:rPr lang="en-US" dirty="0"/>
              <a:t>https://css-tricks.com/specifics-on-css-specificity/</a:t>
            </a:r>
          </a:p>
          <a:p>
            <a:r>
              <a:rPr lang="en-US" dirty="0"/>
              <a:t>http://specificity.keegan.st/</a:t>
            </a:r>
          </a:p>
        </p:txBody>
      </p:sp>
    </p:spTree>
    <p:extLst>
      <p:ext uri="{BB962C8B-B14F-4D97-AF65-F5344CB8AC3E}">
        <p14:creationId xmlns:p14="http://schemas.microsoft.com/office/powerpoint/2010/main" val="1640555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473200" y="1790700"/>
            <a:ext cx="21437600" cy="4927600"/>
          </a:xfrm>
          <a:prstGeom prst="rect">
            <a:avLst/>
          </a:prstGeom>
        </p:spPr>
        <p:txBody>
          <a:bodyPr anchor="b"/>
          <a:lstStyle/>
          <a:p>
            <a:r>
              <a:t>Title Text</a:t>
            </a:r>
          </a:p>
        </p:txBody>
      </p:sp>
      <p:sp>
        <p:nvSpPr>
          <p:cNvPr id="12" name="Shape 12"/>
          <p:cNvSpPr>
            <a:spLocks noGrp="1"/>
          </p:cNvSpPr>
          <p:nvPr>
            <p:ph type="body" sz="quarter" idx="1"/>
          </p:nvPr>
        </p:nvSpPr>
        <p:spPr>
          <a:xfrm>
            <a:off x="1473200" y="6845300"/>
            <a:ext cx="21437600" cy="22098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2387600" y="8966200"/>
            <a:ext cx="19621500" cy="585521"/>
          </a:xfrm>
          <a:prstGeom prst="rect">
            <a:avLst/>
          </a:prstGeom>
        </p:spPr>
        <p:txBody>
          <a:bodyPr anchor="t">
            <a:spAutoFit/>
          </a:bodyPr>
          <a:lstStyle>
            <a:lvl1pPr marL="0" indent="0" algn="ctr">
              <a:spcBef>
                <a:spcPts val="0"/>
              </a:spcBef>
              <a:buSzTx/>
              <a:buNone/>
              <a:defRPr sz="3200" i="1">
                <a:solidFill>
                  <a:srgbClr val="73BFFF"/>
                </a:solidFill>
                <a:effectLst>
                  <a:outerShdw blurRad="38100" dist="36285" dir="2700000" rotWithShape="0">
                    <a:srgbClr val="000000">
                      <a:alpha val="48000"/>
                    </a:srgbClr>
                  </a:outerShdw>
                </a:effectLst>
                <a:latin typeface="Helvetica Neue"/>
                <a:ea typeface="Helvetica Neue"/>
                <a:cs typeface="Helvetica Neue"/>
                <a:sym typeface="Helvetica Neue"/>
              </a:defRPr>
            </a:lvl1pPr>
          </a:lstStyle>
          <a:p>
            <a:r>
              <a:t>–Johnny Appleseed</a:t>
            </a:r>
          </a:p>
        </p:txBody>
      </p:sp>
      <p:sp>
        <p:nvSpPr>
          <p:cNvPr id="95" name="Shape 95"/>
          <p:cNvSpPr>
            <a:spLocks noGrp="1"/>
          </p:cNvSpPr>
          <p:nvPr>
            <p:ph type="body" sz="quarter" idx="14"/>
          </p:nvPr>
        </p:nvSpPr>
        <p:spPr>
          <a:xfrm>
            <a:off x="2387600" y="6059289"/>
            <a:ext cx="19621500" cy="850901"/>
          </a:xfrm>
          <a:prstGeom prst="rect">
            <a:avLst/>
          </a:prstGeom>
        </p:spPr>
        <p:txBody>
          <a:bodyPr>
            <a:spAutoFit/>
          </a:bodyPr>
          <a:lstStyle>
            <a:lvl1pPr marL="0" indent="0" algn="ctr">
              <a:spcBef>
                <a:spcPts val="0"/>
              </a:spcBef>
              <a:buSzTx/>
              <a:buNone/>
              <a:defRPr>
                <a:effectLst>
                  <a:outerShdw blurRad="38100" dist="54428" dir="2700000" rotWithShape="0">
                    <a:srgbClr val="000000">
                      <a:alpha val="48000"/>
                    </a:srgbClr>
                  </a:outerShdw>
                </a:effectLst>
              </a:defRPr>
            </a:lvl1pPr>
          </a:lstStyle>
          <a:p>
            <a:r>
              <a:t>“Type a quote here.” </a:t>
            </a:r>
          </a:p>
        </p:txBody>
      </p:sp>
      <p:sp>
        <p:nvSpPr>
          <p:cNvPr id="96" name="Shape 96"/>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Shape 103"/>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4" name="Shape 104"/>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hape 111"/>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 name="Shape 118"/>
          <p:cNvSpPr>
            <a:spLocks noGrp="1"/>
          </p:cNvSpPr>
          <p:nvPr>
            <p:ph type="title"/>
          </p:nvPr>
        </p:nvSpPr>
        <p:spPr>
          <a:xfrm>
            <a:off x="1473200" y="5143500"/>
            <a:ext cx="21437600" cy="3429000"/>
          </a:xfrm>
          <a:prstGeom prst="rect">
            <a:avLst/>
          </a:prstGeom>
        </p:spPr>
        <p:txBody>
          <a:bodyPr/>
          <a:lstStyle/>
          <a:p>
            <a:r>
              <a:t>Title Text</a:t>
            </a:r>
          </a:p>
        </p:txBody>
      </p:sp>
      <p:sp>
        <p:nvSpPr>
          <p:cNvPr id="119" name="Shape 119"/>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26" name="Shape 126"/>
          <p:cNvSpPr>
            <a:spLocks noGrp="1"/>
          </p:cNvSpPr>
          <p:nvPr>
            <p:ph type="title"/>
          </p:nvPr>
        </p:nvSpPr>
        <p:spPr>
          <a:xfrm>
            <a:off x="1473200" y="5143500"/>
            <a:ext cx="21437600" cy="3429000"/>
          </a:xfrm>
          <a:prstGeom prst="rect">
            <a:avLst/>
          </a:prstGeom>
        </p:spPr>
        <p:txBody>
          <a:bodyPr/>
          <a:lstStyle>
            <a:lvl1pPr>
              <a:defRPr sz="9000"/>
            </a:lvl1pPr>
          </a:lstStyle>
          <a:p>
            <a:r>
              <a:t>Title Text</a:t>
            </a:r>
          </a:p>
        </p:txBody>
      </p:sp>
      <p:sp>
        <p:nvSpPr>
          <p:cNvPr id="127" name="Shape 127"/>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Shape 134"/>
          <p:cNvSpPr>
            <a:spLocks noGrp="1"/>
          </p:cNvSpPr>
          <p:nvPr>
            <p:ph type="title"/>
          </p:nvPr>
        </p:nvSpPr>
        <p:spPr>
          <a:xfrm>
            <a:off x="1473200" y="1790700"/>
            <a:ext cx="21437600" cy="4927600"/>
          </a:xfrm>
          <a:prstGeom prst="rect">
            <a:avLst/>
          </a:prstGeom>
        </p:spPr>
        <p:txBody>
          <a:bodyPr lIns="0" tIns="0" rIns="0" bIns="0" anchor="b"/>
          <a:lstStyle/>
          <a:p>
            <a:r>
              <a:t>Title Text</a:t>
            </a:r>
          </a:p>
        </p:txBody>
      </p:sp>
      <p:sp>
        <p:nvSpPr>
          <p:cNvPr id="135" name="Shape 135"/>
          <p:cNvSpPr>
            <a:spLocks noGrp="1"/>
          </p:cNvSpPr>
          <p:nvPr>
            <p:ph type="body" sz="quarter" idx="1"/>
          </p:nvPr>
        </p:nvSpPr>
        <p:spPr>
          <a:xfrm>
            <a:off x="1473200" y="6845300"/>
            <a:ext cx="21437600" cy="2209800"/>
          </a:xfrm>
          <a:prstGeom prst="rect">
            <a:avLst/>
          </a:prstGeom>
        </p:spPr>
        <p:txBody>
          <a:bodyPr lIns="0" tIns="0" rIns="0" bIns="0" anchor="t"/>
          <a:lstStyle>
            <a:lvl1pPr marL="0" indent="0">
              <a:spcBef>
                <a:spcPts val="0"/>
              </a:spcBef>
              <a:buSzTx/>
              <a:buNone/>
              <a:defRPr sz="5800">
                <a:solidFill>
                  <a:srgbClr val="73BFFF"/>
                </a:solidFill>
              </a:defRPr>
            </a:lvl1pPr>
            <a:lvl2pPr marL="0" indent="0">
              <a:spcBef>
                <a:spcPts val="0"/>
              </a:spcBef>
              <a:buSzTx/>
              <a:buNone/>
              <a:defRPr sz="5800">
                <a:solidFill>
                  <a:srgbClr val="73BFFF"/>
                </a:solidFill>
              </a:defRPr>
            </a:lvl2pPr>
            <a:lvl3pPr marL="0" indent="0">
              <a:spcBef>
                <a:spcPts val="0"/>
              </a:spcBef>
              <a:buSzTx/>
              <a:buNone/>
              <a:defRPr sz="5800">
                <a:solidFill>
                  <a:srgbClr val="73BFFF"/>
                </a:solidFill>
              </a:defRPr>
            </a:lvl3pPr>
            <a:lvl4pPr marL="0" indent="0">
              <a:spcBef>
                <a:spcPts val="0"/>
              </a:spcBef>
              <a:buSzTx/>
              <a:buNone/>
              <a:defRPr sz="5800">
                <a:solidFill>
                  <a:srgbClr val="73BFFF"/>
                </a:solidFill>
              </a:defRPr>
            </a:lvl4pPr>
            <a:lvl5pPr marL="0" indent="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136" name="Shape 136"/>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lIns="0" tIns="0" rIns="0" bIns="0"/>
          <a:lstStyle/>
          <a:p>
            <a:r>
              <a:t>Title Text</a:t>
            </a:r>
          </a:p>
        </p:txBody>
      </p:sp>
      <p:sp>
        <p:nvSpPr>
          <p:cNvPr id="144" name="Shape 144"/>
          <p:cNvSpPr>
            <a:spLocks noGrp="1"/>
          </p:cNvSpPr>
          <p:nvPr>
            <p:ph type="body" sz="half" idx="1"/>
          </p:nvPr>
        </p:nvSpPr>
        <p:spPr>
          <a:xfrm>
            <a:off x="1473200" y="3898900"/>
            <a:ext cx="10007600" cy="8039100"/>
          </a:xfrm>
          <a:prstGeom prst="rect">
            <a:avLst/>
          </a:prstGeom>
        </p:spPr>
        <p:txBody>
          <a:bodyPr lIns="0" tIns="0" rIns="0" bIns="0"/>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145" name="Shape 145"/>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 name="Shape 152"/>
          <p:cNvSpPr>
            <a:spLocks noGrp="1"/>
          </p:cNvSpPr>
          <p:nvPr>
            <p:ph type="title"/>
          </p:nvPr>
        </p:nvSpPr>
        <p:spPr>
          <a:prstGeom prst="rect">
            <a:avLst/>
          </a:prstGeom>
        </p:spPr>
        <p:txBody>
          <a:bodyPr lIns="0" tIns="0" rIns="0" bIns="0"/>
          <a:lstStyle/>
          <a:p>
            <a:r>
              <a:t>Title Text</a:t>
            </a:r>
          </a:p>
        </p:txBody>
      </p:sp>
      <p:sp>
        <p:nvSpPr>
          <p:cNvPr id="153" name="Shape 153"/>
          <p:cNvSpPr>
            <a:spLocks noGrp="1"/>
          </p:cNvSpPr>
          <p:nvPr>
            <p:ph type="body" idx="1"/>
          </p:nvPr>
        </p:nvSpPr>
        <p:spPr>
          <a:xfrm>
            <a:off x="1473200" y="3898900"/>
            <a:ext cx="21437600" cy="8039100"/>
          </a:xfrm>
          <a:prstGeom prst="rect">
            <a:avLst/>
          </a:prstGeom>
        </p:spPr>
        <p:txBody>
          <a:bodyPr lIns="0" tIns="0" rIns="0" bIns="0"/>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154" name="Shape 154"/>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 name="Shape 161"/>
          <p:cNvSpPr>
            <a:spLocks noGrp="1"/>
          </p:cNvSpPr>
          <p:nvPr>
            <p:ph type="title"/>
          </p:nvPr>
        </p:nvSpPr>
        <p:spPr>
          <a:prstGeom prst="rect">
            <a:avLst/>
          </a:prstGeom>
        </p:spPr>
        <p:txBody>
          <a:bodyPr lIns="0" tIns="0" rIns="0" bIns="0"/>
          <a:lstStyle/>
          <a:p>
            <a:r>
              <a:t>Title Text</a:t>
            </a:r>
          </a:p>
        </p:txBody>
      </p:sp>
      <p:sp>
        <p:nvSpPr>
          <p:cNvPr id="162" name="Shape 162"/>
          <p:cNvSpPr>
            <a:spLocks noGrp="1"/>
          </p:cNvSpPr>
          <p:nvPr>
            <p:ph type="body" idx="1"/>
          </p:nvPr>
        </p:nvSpPr>
        <p:spPr>
          <a:xfrm>
            <a:off x="1473200" y="3898900"/>
            <a:ext cx="21437600" cy="8039100"/>
          </a:xfrm>
          <a:prstGeom prst="rect">
            <a:avLst/>
          </a:prstGeom>
        </p:spPr>
        <p:txBody>
          <a:bodyPr lIns="0" tIns="0" rIns="0" bIns="0"/>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Body Level One</a:t>
            </a:r>
          </a:p>
          <a:p>
            <a:pPr lvl="1"/>
            <a:r>
              <a:t>Body Level Two</a:t>
            </a:r>
          </a:p>
          <a:p>
            <a:pPr lvl="2"/>
            <a:r>
              <a:t>Body Level Three</a:t>
            </a:r>
          </a:p>
          <a:p>
            <a:pPr lvl="3"/>
            <a:r>
              <a:t>Body Level Four</a:t>
            </a:r>
          </a:p>
          <a:p>
            <a:pPr lvl="4"/>
            <a:r>
              <a:t>Body Level Five</a:t>
            </a:r>
          </a:p>
        </p:txBody>
      </p:sp>
      <p:sp>
        <p:nvSpPr>
          <p:cNvPr id="163" name="Shape 163"/>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 name="Shape 170"/>
          <p:cNvSpPr>
            <a:spLocks noGrp="1"/>
          </p:cNvSpPr>
          <p:nvPr>
            <p:ph type="title"/>
          </p:nvPr>
        </p:nvSpPr>
        <p:spPr>
          <a:xfrm>
            <a:off x="1473200" y="5143500"/>
            <a:ext cx="21437600" cy="3429000"/>
          </a:xfrm>
          <a:prstGeom prst="rect">
            <a:avLst/>
          </a:prstGeom>
        </p:spPr>
        <p:txBody>
          <a:bodyPr lIns="0" tIns="0" rIns="0" bIns="0"/>
          <a:lstStyle/>
          <a:p>
            <a:r>
              <a:t>Title Text</a:t>
            </a:r>
          </a:p>
        </p:txBody>
      </p:sp>
      <p:sp>
        <p:nvSpPr>
          <p:cNvPr id="171" name="Shape 171"/>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Shape 20"/>
          <p:cNvSpPr>
            <a:spLocks noGrp="1"/>
          </p:cNvSpPr>
          <p:nvPr>
            <p:ph type="pic" idx="13"/>
          </p:nvPr>
        </p:nvSpPr>
        <p:spPr>
          <a:xfrm>
            <a:off x="1473200" y="1326346"/>
            <a:ext cx="21437600" cy="8039101"/>
          </a:xfrm>
          <a:prstGeom prst="rect">
            <a:avLst/>
          </a:prstGeom>
          <a:ln w="9525">
            <a:round/>
          </a:ln>
        </p:spPr>
        <p:txBody>
          <a:bodyPr lIns="91439" tIns="45719" rIns="91439" bIns="45719" anchor="t">
            <a:noAutofit/>
          </a:bodyPr>
          <a:lstStyle/>
          <a:p>
            <a:endParaRPr/>
          </a:p>
        </p:txBody>
      </p:sp>
      <p:sp>
        <p:nvSpPr>
          <p:cNvPr id="21" name="Shape 21"/>
          <p:cNvSpPr>
            <a:spLocks noGrp="1"/>
          </p:cNvSpPr>
          <p:nvPr>
            <p:ph type="title"/>
          </p:nvPr>
        </p:nvSpPr>
        <p:spPr>
          <a:xfrm>
            <a:off x="1473200" y="9575800"/>
            <a:ext cx="21437600" cy="1714500"/>
          </a:xfrm>
          <a:prstGeom prst="rect">
            <a:avLst/>
          </a:prstGeom>
        </p:spPr>
        <p:txBody>
          <a:bodyPr anchor="b"/>
          <a:lstStyle/>
          <a:p>
            <a:r>
              <a:t>Title Text</a:t>
            </a:r>
          </a:p>
        </p:txBody>
      </p:sp>
      <p:sp>
        <p:nvSpPr>
          <p:cNvPr id="22" name="Shape 22"/>
          <p:cNvSpPr>
            <a:spLocks noGrp="1"/>
          </p:cNvSpPr>
          <p:nvPr>
            <p:ph type="body" sz="quarter" idx="1"/>
          </p:nvPr>
        </p:nvSpPr>
        <p:spPr>
          <a:xfrm>
            <a:off x="1473200" y="11290300"/>
            <a:ext cx="21437600" cy="21971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 name="Shape 178"/>
          <p:cNvSpPr>
            <a:spLocks noGrp="1"/>
          </p:cNvSpPr>
          <p:nvPr>
            <p:ph type="title"/>
          </p:nvPr>
        </p:nvSpPr>
        <p:spPr>
          <a:xfrm>
            <a:off x="1473200" y="5143500"/>
            <a:ext cx="21437600" cy="3429000"/>
          </a:xfrm>
          <a:prstGeom prst="rect">
            <a:avLst/>
          </a:prstGeom>
        </p:spPr>
        <p:txBody>
          <a:bodyPr lIns="0" tIns="0" rIns="0" bIns="0"/>
          <a:lstStyle/>
          <a:p>
            <a:r>
              <a:t>Title Text</a:t>
            </a:r>
          </a:p>
        </p:txBody>
      </p:sp>
      <p:sp>
        <p:nvSpPr>
          <p:cNvPr id="179" name="Shape 179"/>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 name="Shape 186"/>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Quot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3" name="Shape 193"/>
          <p:cNvSpPr>
            <a:spLocks noGrp="1"/>
          </p:cNvSpPr>
          <p:nvPr>
            <p:ph type="sldNum" sz="quarter" idx="2"/>
          </p:nvPr>
        </p:nvSpPr>
        <p:spPr>
          <a:xfrm>
            <a:off x="11785600" y="12344400"/>
            <a:ext cx="5689600" cy="736601"/>
          </a:xfrm>
          <a:prstGeom prst="rect">
            <a:avLst/>
          </a:prstGeom>
        </p:spPr>
        <p:txBody>
          <a:bodyPr lIns="45719" tIns="45719" rIns="45719" bIns="45719" anchor="ctr"/>
          <a:lstStyle>
            <a:lvl1pPr>
              <a:defRPr sz="1200" b="0">
                <a:solidFill>
                  <a:srgbClr val="FFFFFF"/>
                </a:solidFill>
                <a:latin typeface="+mn-lt"/>
                <a:ea typeface="+mn-ea"/>
                <a:cs typeface="+mn-cs"/>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 Cent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 name="Shape 200"/>
          <p:cNvSpPr>
            <a:spLocks noGrp="1"/>
          </p:cNvSpPr>
          <p:nvPr>
            <p:ph type="title"/>
          </p:nvPr>
        </p:nvSpPr>
        <p:spPr>
          <a:xfrm>
            <a:off x="1473200" y="5143500"/>
            <a:ext cx="21437600" cy="3429000"/>
          </a:xfrm>
          <a:prstGeom prst="rect">
            <a:avLst/>
          </a:prstGeom>
        </p:spPr>
        <p:txBody>
          <a:bodyPr/>
          <a:lstStyle/>
          <a:p>
            <a:r>
              <a:t>Title Text</a:t>
            </a:r>
          </a:p>
        </p:txBody>
      </p:sp>
      <p:sp>
        <p:nvSpPr>
          <p:cNvPr id="201" name="Shape 201"/>
          <p:cNvSpPr>
            <a:spLocks noGrp="1"/>
          </p:cNvSpPr>
          <p:nvPr>
            <p:ph type="sldNum" sz="quarter" idx="2"/>
          </p:nvPr>
        </p:nvSpPr>
        <p:spPr>
          <a:xfrm>
            <a:off x="23721937" y="13125450"/>
            <a:ext cx="368505" cy="387070"/>
          </a:xfrm>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1473200" y="5143500"/>
            <a:ext cx="21437600" cy="3429000"/>
          </a:xfrm>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9900" y="1092200"/>
            <a:ext cx="9525000" cy="11506200"/>
          </a:xfrm>
          <a:prstGeom prst="rect">
            <a:avLst/>
          </a:prstGeom>
          <a:ln w="9525">
            <a:round/>
          </a:ln>
        </p:spPr>
        <p:txBody>
          <a:bodyPr lIns="91439" tIns="45719" rIns="91439" bIns="45719" anchor="t">
            <a:noAutofit/>
          </a:bodyPr>
          <a:lstStyle/>
          <a:p>
            <a:endParaRPr/>
          </a:p>
        </p:txBody>
      </p:sp>
      <p:sp>
        <p:nvSpPr>
          <p:cNvPr id="39" name="Shape 39"/>
          <p:cNvSpPr>
            <a:spLocks noGrp="1"/>
          </p:cNvSpPr>
          <p:nvPr>
            <p:ph type="title"/>
          </p:nvPr>
        </p:nvSpPr>
        <p:spPr>
          <a:xfrm>
            <a:off x="1473200" y="1803400"/>
            <a:ext cx="9639300" cy="4927600"/>
          </a:xfrm>
          <a:prstGeom prst="rect">
            <a:avLst/>
          </a:prstGeom>
        </p:spPr>
        <p:txBody>
          <a:bodyPr anchor="b"/>
          <a:lstStyle/>
          <a:p>
            <a:r>
              <a:t>Title Text</a:t>
            </a:r>
          </a:p>
        </p:txBody>
      </p:sp>
      <p:sp>
        <p:nvSpPr>
          <p:cNvPr id="40" name="Shape 40"/>
          <p:cNvSpPr>
            <a:spLocks noGrp="1"/>
          </p:cNvSpPr>
          <p:nvPr>
            <p:ph type="body" sz="quarter" idx="1"/>
          </p:nvPr>
        </p:nvSpPr>
        <p:spPr>
          <a:xfrm>
            <a:off x="1473200" y="6718300"/>
            <a:ext cx="9639300" cy="5092700"/>
          </a:xfrm>
          <a:prstGeom prst="rect">
            <a:avLst/>
          </a:prstGeom>
        </p:spPr>
        <p:txBody>
          <a:bodyPr anchor="t"/>
          <a:lstStyle>
            <a:lvl1pPr marL="0" indent="0">
              <a:spcBef>
                <a:spcPts val="0"/>
              </a:spcBef>
              <a:buSzTx/>
              <a:buNone/>
              <a:defRPr sz="5800">
                <a:solidFill>
                  <a:srgbClr val="73BFFF"/>
                </a:solidFill>
              </a:defRPr>
            </a:lvl1pPr>
            <a:lvl2pPr marL="0" indent="228600">
              <a:spcBef>
                <a:spcPts val="0"/>
              </a:spcBef>
              <a:buSzTx/>
              <a:buNone/>
              <a:defRPr sz="5800">
                <a:solidFill>
                  <a:srgbClr val="73BFFF"/>
                </a:solidFill>
              </a:defRPr>
            </a:lvl2pPr>
            <a:lvl3pPr marL="0" indent="457200">
              <a:spcBef>
                <a:spcPts val="0"/>
              </a:spcBef>
              <a:buSzTx/>
              <a:buNone/>
              <a:defRPr sz="5800">
                <a:solidFill>
                  <a:srgbClr val="73BFFF"/>
                </a:solidFill>
              </a:defRPr>
            </a:lvl3pPr>
            <a:lvl4pPr marL="0" indent="685800">
              <a:spcBef>
                <a:spcPts val="0"/>
              </a:spcBef>
              <a:buSzTx/>
              <a:buNone/>
              <a:defRPr sz="5800">
                <a:solidFill>
                  <a:srgbClr val="73BFFF"/>
                </a:solidFill>
              </a:defRPr>
            </a:lvl4pPr>
            <a:lvl5pPr marL="0" indent="914400">
              <a:spcBef>
                <a:spcPts val="0"/>
              </a:spcBef>
              <a:buSzTx/>
              <a:buNone/>
              <a:defRPr sz="5800">
                <a:solidFill>
                  <a:srgbClr val="73BFFF"/>
                </a:solidFill>
              </a:defRPr>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Title Text</a:t>
            </a:r>
          </a:p>
        </p:txBody>
      </p:sp>
      <p:sp>
        <p:nvSpPr>
          <p:cNvPr id="57" name="Shape 57"/>
          <p:cNvSpPr>
            <a:spLocks noGrp="1"/>
          </p:cNvSpPr>
          <p:nvPr>
            <p:ph type="body" idx="1"/>
          </p:nvPr>
        </p:nvSpPr>
        <p:spPr>
          <a:xfrm>
            <a:off x="1473200" y="3898900"/>
            <a:ext cx="2143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302000"/>
            <a:ext cx="9525000" cy="9207500"/>
          </a:xfrm>
          <a:prstGeom prst="rect">
            <a:avLst/>
          </a:prstGeom>
          <a:ln w="9525">
            <a:round/>
          </a:ln>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Title Text</a:t>
            </a:r>
          </a:p>
        </p:txBody>
      </p:sp>
      <p:sp>
        <p:nvSpPr>
          <p:cNvPr id="67" name="Shape 67"/>
          <p:cNvSpPr>
            <a:spLocks noGrp="1"/>
          </p:cNvSpPr>
          <p:nvPr>
            <p:ph type="body" sz="half" idx="1"/>
          </p:nvPr>
        </p:nvSpPr>
        <p:spPr>
          <a:xfrm>
            <a:off x="1473200" y="3898900"/>
            <a:ext cx="10007600" cy="80391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8" name="Shape 68"/>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Shape 75"/>
          <p:cNvSpPr>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Shape 83"/>
          <p:cNvSpPr/>
          <p:nvPr/>
        </p:nvSpPr>
        <p:spPr>
          <a:xfrm>
            <a:off x="11493490" y="6373383"/>
            <a:ext cx="1396722" cy="96923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Text</a:t>
            </a:r>
          </a:p>
        </p:txBody>
      </p:sp>
      <p:sp>
        <p:nvSpPr>
          <p:cNvPr id="84" name="Shape 84"/>
          <p:cNvSpPr>
            <a:spLocks noGrp="1"/>
          </p:cNvSpPr>
          <p:nvPr>
            <p:ph type="pic" sz="quarter" idx="13"/>
          </p:nvPr>
        </p:nvSpPr>
        <p:spPr>
          <a:xfrm>
            <a:off x="15798800" y="6870700"/>
            <a:ext cx="7404100" cy="5549900"/>
          </a:xfrm>
          <a:prstGeom prst="rect">
            <a:avLst/>
          </a:prstGeom>
          <a:ln w="9525">
            <a:round/>
          </a:ln>
        </p:spPr>
        <p:txBody>
          <a:bodyPr lIns="91439" tIns="45719" rIns="91439" bIns="45719" anchor="t">
            <a:noAutofit/>
          </a:bodyPr>
          <a:lstStyle/>
          <a:p>
            <a:endParaRPr/>
          </a:p>
        </p:txBody>
      </p:sp>
      <p:sp>
        <p:nvSpPr>
          <p:cNvPr id="85" name="Shape 85"/>
          <p:cNvSpPr>
            <a:spLocks noGrp="1"/>
          </p:cNvSpPr>
          <p:nvPr>
            <p:ph type="pic" sz="quarter" idx="14"/>
          </p:nvPr>
        </p:nvSpPr>
        <p:spPr>
          <a:xfrm>
            <a:off x="15798800" y="952500"/>
            <a:ext cx="7404100" cy="5549900"/>
          </a:xfrm>
          <a:prstGeom prst="rect">
            <a:avLst/>
          </a:prstGeom>
          <a:ln w="9525">
            <a:round/>
          </a:ln>
        </p:spPr>
        <p:txBody>
          <a:bodyPr lIns="91439" tIns="45719" rIns="91439" bIns="45719" anchor="t">
            <a:noAutofit/>
          </a:bodyPr>
          <a:lstStyle/>
          <a:p>
            <a:endParaRPr/>
          </a:p>
        </p:txBody>
      </p:sp>
      <p:sp>
        <p:nvSpPr>
          <p:cNvPr id="86" name="Shape 86"/>
          <p:cNvSpPr>
            <a:spLocks noGrp="1"/>
          </p:cNvSpPr>
          <p:nvPr>
            <p:ph type="pic" idx="15"/>
          </p:nvPr>
        </p:nvSpPr>
        <p:spPr>
          <a:xfrm>
            <a:off x="1206500" y="952500"/>
            <a:ext cx="14173200" cy="11468100"/>
          </a:xfrm>
          <a:prstGeom prst="rect">
            <a:avLst/>
          </a:prstGeom>
          <a:ln w="9525">
            <a:round/>
          </a:ln>
        </p:spPr>
        <p:txBody>
          <a:bodyPr lIns="91439" tIns="45719" rIns="91439" bIns="45719" anchor="t">
            <a:noAutofit/>
          </a:bodyPr>
          <a:lstStyle/>
          <a:p>
            <a:endParaRPr/>
          </a:p>
        </p:txBody>
      </p:sp>
      <p:sp>
        <p:nvSpPr>
          <p:cNvPr id="87" name="Shape 87"/>
          <p:cNvSpPr>
            <a:spLocks noGrp="1"/>
          </p:cNvSpPr>
          <p:nvPr>
            <p:ph type="sldNum" sz="quarter" idx="2"/>
          </p:nvPr>
        </p:nvSpPr>
        <p:spPr>
          <a:xfrm>
            <a:off x="23724221" y="13125450"/>
            <a:ext cx="368504" cy="387070"/>
          </a:xfrm>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5"/>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body" idx="1"/>
          </p:nvPr>
        </p:nvSpPr>
        <p:spPr>
          <a:xfrm>
            <a:off x="1473200" y="1930400"/>
            <a:ext cx="21437600" cy="9855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a:buBlip>
                <a:blip r:embed="rId26"/>
              </a:buBlip>
            </a:lvl1pPr>
            <a:lvl2pPr>
              <a:buBlip>
                <a:blip r:embed="rId26"/>
              </a:buBlip>
            </a:lvl2pPr>
            <a:lvl3pPr>
              <a:buBlip>
                <a:blip r:embed="rId26"/>
              </a:buBlip>
            </a:lvl3pPr>
            <a:lvl4pPr>
              <a:buBlip>
                <a:blip r:embed="rId26"/>
              </a:buBlip>
            </a:lvl4pPr>
            <a:lvl5pPr>
              <a:buBlip>
                <a:blip r:embed="rId26"/>
              </a:buBlip>
            </a:lvl5pPr>
          </a:lstStyle>
          <a:p>
            <a:r>
              <a:t>Body Level One</a:t>
            </a:r>
          </a:p>
          <a:p>
            <a:pPr lvl="1"/>
            <a:r>
              <a:t>Body Level Two</a:t>
            </a:r>
          </a:p>
          <a:p>
            <a:pPr lvl="2"/>
            <a:r>
              <a:t>Body Level Three</a:t>
            </a:r>
          </a:p>
          <a:p>
            <a:pPr lvl="3"/>
            <a:r>
              <a:t>Body Level Four</a:t>
            </a:r>
          </a:p>
          <a:p>
            <a:pPr lvl="4"/>
            <a:r>
              <a:t>Body Level Five</a:t>
            </a:r>
          </a:p>
        </p:txBody>
      </p:sp>
      <p:sp>
        <p:nvSpPr>
          <p:cNvPr id="3" name="Shape 3"/>
          <p:cNvSpPr>
            <a:spLocks noGrp="1"/>
          </p:cNvSpPr>
          <p:nvPr>
            <p:ph type="title"/>
          </p:nvPr>
        </p:nvSpPr>
        <p:spPr>
          <a:xfrm>
            <a:off x="1473200" y="355600"/>
            <a:ext cx="21437600" cy="342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4" name="Shape 4"/>
          <p:cNvSpPr>
            <a:spLocks noGrp="1"/>
          </p:cNvSpPr>
          <p:nvPr>
            <p:ph type="sldNum" sz="quarter" idx="2"/>
          </p:nvPr>
        </p:nvSpPr>
        <p:spPr>
          <a:xfrm>
            <a:off x="23721936" y="13125450"/>
            <a:ext cx="368504" cy="387070"/>
          </a:xfrm>
          <a:prstGeom prst="rect">
            <a:avLst/>
          </a:prstGeom>
          <a:ln w="12700">
            <a:miter lim="400000"/>
          </a:ln>
        </p:spPr>
        <p:txBody>
          <a:bodyPr wrap="none" lIns="50800" tIns="50800" rIns="50800" bIns="50800">
            <a:spAutoFit/>
          </a:bodyPr>
          <a:lstStyle>
            <a:lvl1pPr algn="r">
              <a:defRPr sz="1800" b="1">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transition spd="med"/>
  <p:txStyles>
    <p:titleStyle>
      <a:lvl1pPr marL="0" marR="0" indent="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0" marR="0" indent="2286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0" marR="0" indent="4572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0" marR="0" indent="6858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0" marR="0" indent="9144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0" marR="0" indent="11430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0" marR="0" indent="13716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0" marR="0" indent="16002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0" marR="0" indent="1828800" algn="l" defTabSz="825500" rtl="0" latinLnBrk="0">
        <a:lnSpc>
          <a:spcPct val="100000"/>
        </a:lnSpc>
        <a:spcBef>
          <a:spcPts val="0"/>
        </a:spcBef>
        <a:spcAft>
          <a:spcPts val="0"/>
        </a:spcAft>
        <a:buClrTx/>
        <a:buSzTx/>
        <a:buFontTx/>
        <a:buNone/>
        <a:tabLst/>
        <a:defRPr sz="10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titleStyle>
    <p:bodyStyle>
      <a:lvl1pPr marL="63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1pPr>
      <a:lvl2pPr marL="127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2pPr>
      <a:lvl3pPr marL="190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3pPr>
      <a:lvl4pPr marL="254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4pPr>
      <a:lvl5pPr marL="317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5pPr>
      <a:lvl6pPr marL="381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6pPr>
      <a:lvl7pPr marL="444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7pPr>
      <a:lvl8pPr marL="5080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8pPr>
      <a:lvl9pPr marL="5715000" marR="0" indent="-635000" algn="l" defTabSz="825500" rtl="0" latinLnBrk="0">
        <a:lnSpc>
          <a:spcPct val="100000"/>
        </a:lnSpc>
        <a:spcBef>
          <a:spcPts val="5100"/>
        </a:spcBef>
        <a:spcAft>
          <a:spcPts val="0"/>
        </a:spcAft>
        <a:buClrTx/>
        <a:buSzPct val="30000"/>
        <a:buFontTx/>
        <a:buBlip>
          <a:blip r:embed="rId26"/>
        </a:buBlip>
        <a:tabLst/>
        <a:defRPr sz="5000" b="0" i="0" u="none" strike="noStrike" cap="none" spc="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lvl9pPr>
    </p:bodyStyle>
    <p:otherStyle>
      <a:lvl1pPr marL="0" marR="0" indent="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1pPr>
      <a:lvl2pPr marL="0" marR="0" indent="2286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2pPr>
      <a:lvl3pPr marL="0" marR="0" indent="4572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3pPr>
      <a:lvl4pPr marL="0" marR="0" indent="6858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4pPr>
      <a:lvl5pPr marL="0" marR="0" indent="9144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5pPr>
      <a:lvl6pPr marL="0" marR="0" indent="11430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6pPr>
      <a:lvl7pPr marL="0" marR="0" indent="13716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7pPr>
      <a:lvl8pPr marL="0" marR="0" indent="16002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8pPr>
      <a:lvl9pPr marL="0" marR="0" indent="1828800" algn="r" defTabSz="825500" rtl="0" latinLnBrk="0">
        <a:lnSpc>
          <a:spcPct val="100000"/>
        </a:lnSpc>
        <a:spcBef>
          <a:spcPts val="0"/>
        </a:spcBef>
        <a:spcAft>
          <a:spcPts val="0"/>
        </a:spcAft>
        <a:buClrTx/>
        <a:buSzTx/>
        <a:buFontTx/>
        <a:buNone/>
        <a:tabLst/>
        <a:defRPr sz="1800" b="1" i="0" u="none" strike="noStrike" cap="none" spc="0" baseline="0">
          <a:ln>
            <a:noFill/>
          </a:ln>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tif"/><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tif"/><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tif"/><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tif"/><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tif"/><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tif"/><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tif"/><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a:spLocks noGrp="1"/>
          </p:cNvSpPr>
          <p:nvPr>
            <p:ph type="ctrTitle"/>
          </p:nvPr>
        </p:nvSpPr>
        <p:spPr>
          <a:xfrm>
            <a:off x="6480450" y="7779184"/>
            <a:ext cx="11423100" cy="1927883"/>
          </a:xfrm>
          <a:prstGeom prst="rect">
            <a:avLst/>
          </a:prstGeom>
        </p:spPr>
        <p:txBody>
          <a:bodyPr/>
          <a:lstStyle/>
          <a:p>
            <a:pPr algn="ctr" defTabSz="421004">
              <a:defRPr sz="5610" i="1">
                <a:effectLst>
                  <a:outerShdw blurRad="25908" dist="19431" dir="5400000" rotWithShape="0">
                    <a:srgbClr val="000000"/>
                  </a:outerShdw>
                </a:effectLst>
                <a:latin typeface="Helvetica Neue Thin"/>
                <a:ea typeface="Helvetica Neue Thin"/>
                <a:cs typeface="Helvetica Neue Thin"/>
                <a:sym typeface="Helvetica Neue Thin"/>
              </a:defRPr>
            </a:pPr>
            <a:r>
              <a:t>presents</a:t>
            </a:r>
          </a:p>
          <a:p>
            <a:pPr algn="ctr" defTabSz="421004">
              <a:defRPr sz="6119">
                <a:effectLst>
                  <a:outerShdw blurRad="25908" dist="19431" dir="5400000" rotWithShape="0">
                    <a:srgbClr val="000000"/>
                  </a:outerShdw>
                </a:effectLst>
                <a:latin typeface="Helvetica Neue Black Condensed"/>
                <a:ea typeface="Helvetica Neue Black Condensed"/>
                <a:cs typeface="Helvetica Neue Black Condensed"/>
                <a:sym typeface="Helvetica Neue Black Condensed"/>
              </a:defRPr>
            </a:pPr>
            <a:r>
              <a:t>Responsive Design</a:t>
            </a:r>
          </a:p>
        </p:txBody>
      </p:sp>
      <p:pic>
        <p:nvPicPr>
          <p:cNvPr id="211" name="image3.png"/>
          <p:cNvPicPr>
            <a:picLocks noChangeAspect="1"/>
          </p:cNvPicPr>
          <p:nvPr/>
        </p:nvPicPr>
        <p:blipFill>
          <a:blip r:embed="rId2">
            <a:extLst/>
          </a:blip>
          <a:stretch>
            <a:fillRect/>
          </a:stretch>
        </p:blipFill>
        <p:spPr>
          <a:xfrm>
            <a:off x="4098207" y="5372088"/>
            <a:ext cx="16187586" cy="2971824"/>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234" name="Shape 234"/>
          <p:cNvSpPr/>
          <p:nvPr/>
        </p:nvSpPr>
        <p:spPr>
          <a:xfrm>
            <a:off x="6910858" y="1088528"/>
            <a:ext cx="10562284"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235" name="Shape 235"/>
          <p:cNvSpPr/>
          <p:nvPr/>
        </p:nvSpPr>
        <p:spPr>
          <a:xfrm>
            <a:off x="6910858" y="10919618"/>
            <a:ext cx="10562284" cy="648793"/>
          </a:xfrm>
          <a:prstGeom prst="rect">
            <a:avLst/>
          </a:prstGeom>
          <a:solidFill>
            <a:srgbClr val="FEBA5B"/>
          </a:solidFill>
          <a:ln w="12700">
            <a:miter lim="400000"/>
          </a:ln>
        </p:spPr>
        <p:txBody>
          <a:bodyPr lIns="50800" tIns="50800" rIns="50800" bIns="50800" anchor="ctr"/>
          <a:lstStyle/>
          <a:p>
            <a:pPr>
              <a:defRPr sz="5000"/>
            </a:pPr>
            <a:endParaRPr/>
          </a:p>
        </p:txBody>
      </p:sp>
      <p:sp>
        <p:nvSpPr>
          <p:cNvPr id="236" name="Shape 236"/>
          <p:cNvSpPr/>
          <p:nvPr/>
        </p:nvSpPr>
        <p:spPr>
          <a:xfrm>
            <a:off x="10615438" y="1076920"/>
            <a:ext cx="315312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Navigation Bar</a:t>
            </a:r>
          </a:p>
        </p:txBody>
      </p:sp>
      <p:sp>
        <p:nvSpPr>
          <p:cNvPr id="237" name="Shape 237"/>
          <p:cNvSpPr/>
          <p:nvPr/>
        </p:nvSpPr>
        <p:spPr>
          <a:xfrm>
            <a:off x="11475913" y="10888414"/>
            <a:ext cx="143217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Footer</a:t>
            </a:r>
          </a:p>
        </p:txBody>
      </p:sp>
      <p:sp>
        <p:nvSpPr>
          <p:cNvPr id="238" name="Shape 238"/>
          <p:cNvSpPr/>
          <p:nvPr/>
        </p:nvSpPr>
        <p:spPr>
          <a:xfrm>
            <a:off x="6945212" y="1033760"/>
            <a:ext cx="10493576" cy="10535940"/>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241" name="Shape 241"/>
          <p:cNvSpPr/>
          <p:nvPr/>
        </p:nvSpPr>
        <p:spPr>
          <a:xfrm>
            <a:off x="6900490" y="1713210"/>
            <a:ext cx="10583020" cy="2759869"/>
          </a:xfrm>
          <a:prstGeom prst="rect">
            <a:avLst/>
          </a:prstGeom>
          <a:solidFill>
            <a:srgbClr val="EAAFFF"/>
          </a:solidFill>
          <a:ln w="12700">
            <a:miter lim="400000"/>
          </a:ln>
        </p:spPr>
        <p:txBody>
          <a:bodyPr lIns="50800" tIns="50800" rIns="50800" bIns="50800" anchor="ctr"/>
          <a:lstStyle/>
          <a:p>
            <a:pPr>
              <a:defRPr sz="5000"/>
            </a:pPr>
            <a:endParaRPr/>
          </a:p>
        </p:txBody>
      </p:sp>
      <p:sp>
        <p:nvSpPr>
          <p:cNvPr id="242" name="Shape 242"/>
          <p:cNvSpPr/>
          <p:nvPr/>
        </p:nvSpPr>
        <p:spPr>
          <a:xfrm>
            <a:off x="6910858" y="1088528"/>
            <a:ext cx="10562284"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243" name="Shape 243"/>
          <p:cNvSpPr/>
          <p:nvPr/>
        </p:nvSpPr>
        <p:spPr>
          <a:xfrm>
            <a:off x="6910858" y="10919618"/>
            <a:ext cx="10562284" cy="648793"/>
          </a:xfrm>
          <a:prstGeom prst="rect">
            <a:avLst/>
          </a:prstGeom>
          <a:solidFill>
            <a:srgbClr val="FEBA5B"/>
          </a:solidFill>
          <a:ln w="12700">
            <a:miter lim="400000"/>
          </a:ln>
        </p:spPr>
        <p:txBody>
          <a:bodyPr lIns="50800" tIns="50800" rIns="50800" bIns="50800" anchor="ctr"/>
          <a:lstStyle/>
          <a:p>
            <a:pPr>
              <a:defRPr sz="5000"/>
            </a:pPr>
            <a:endParaRPr/>
          </a:p>
        </p:txBody>
      </p:sp>
      <p:sp>
        <p:nvSpPr>
          <p:cNvPr id="244" name="Shape 244"/>
          <p:cNvSpPr/>
          <p:nvPr/>
        </p:nvSpPr>
        <p:spPr>
          <a:xfrm>
            <a:off x="10615438" y="1076920"/>
            <a:ext cx="315312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Navigation Bar</a:t>
            </a:r>
          </a:p>
        </p:txBody>
      </p:sp>
      <p:sp>
        <p:nvSpPr>
          <p:cNvPr id="245" name="Shape 245"/>
          <p:cNvSpPr/>
          <p:nvPr/>
        </p:nvSpPr>
        <p:spPr>
          <a:xfrm>
            <a:off x="11380167" y="2737544"/>
            <a:ext cx="1623666"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Banner</a:t>
            </a:r>
          </a:p>
        </p:txBody>
      </p:sp>
      <p:sp>
        <p:nvSpPr>
          <p:cNvPr id="246" name="Shape 246"/>
          <p:cNvSpPr/>
          <p:nvPr/>
        </p:nvSpPr>
        <p:spPr>
          <a:xfrm>
            <a:off x="11475913" y="10888414"/>
            <a:ext cx="143217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Footer</a:t>
            </a:r>
          </a:p>
        </p:txBody>
      </p:sp>
      <p:sp>
        <p:nvSpPr>
          <p:cNvPr id="247" name="Shape 247"/>
          <p:cNvSpPr/>
          <p:nvPr/>
        </p:nvSpPr>
        <p:spPr>
          <a:xfrm>
            <a:off x="6945212" y="1033760"/>
            <a:ext cx="10493576" cy="10535940"/>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250" name="Shape 250"/>
          <p:cNvSpPr/>
          <p:nvPr/>
        </p:nvSpPr>
        <p:spPr>
          <a:xfrm>
            <a:off x="6900490" y="1713210"/>
            <a:ext cx="10583020" cy="2759869"/>
          </a:xfrm>
          <a:prstGeom prst="rect">
            <a:avLst/>
          </a:prstGeom>
          <a:solidFill>
            <a:srgbClr val="EAAFFF"/>
          </a:solidFill>
          <a:ln w="12700">
            <a:miter lim="400000"/>
          </a:ln>
        </p:spPr>
        <p:txBody>
          <a:bodyPr lIns="50800" tIns="50800" rIns="50800" bIns="50800" anchor="ctr"/>
          <a:lstStyle/>
          <a:p>
            <a:pPr>
              <a:defRPr sz="5000"/>
            </a:pPr>
            <a:endParaRPr/>
          </a:p>
        </p:txBody>
      </p:sp>
      <p:sp>
        <p:nvSpPr>
          <p:cNvPr id="251" name="Shape 251"/>
          <p:cNvSpPr/>
          <p:nvPr/>
        </p:nvSpPr>
        <p:spPr>
          <a:xfrm>
            <a:off x="6910858" y="1088528"/>
            <a:ext cx="10562284"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252" name="Shape 252"/>
          <p:cNvSpPr/>
          <p:nvPr/>
        </p:nvSpPr>
        <p:spPr>
          <a:xfrm>
            <a:off x="6900490" y="4448968"/>
            <a:ext cx="10583020" cy="871340"/>
          </a:xfrm>
          <a:prstGeom prst="rect">
            <a:avLst/>
          </a:prstGeom>
          <a:blipFill>
            <a:blip r:embed="rId3"/>
          </a:blipFill>
          <a:ln w="12700">
            <a:miter lim="400000"/>
          </a:ln>
        </p:spPr>
        <p:txBody>
          <a:bodyPr lIns="50800" tIns="50800" rIns="50800" bIns="50800" anchor="ctr"/>
          <a:lstStyle/>
          <a:p>
            <a:pPr>
              <a:defRPr sz="5000"/>
            </a:pPr>
            <a:endParaRPr/>
          </a:p>
        </p:txBody>
      </p:sp>
      <p:sp>
        <p:nvSpPr>
          <p:cNvPr id="253" name="Shape 253"/>
          <p:cNvSpPr/>
          <p:nvPr/>
        </p:nvSpPr>
        <p:spPr>
          <a:xfrm>
            <a:off x="6910858" y="10919618"/>
            <a:ext cx="10562284" cy="648793"/>
          </a:xfrm>
          <a:prstGeom prst="rect">
            <a:avLst/>
          </a:prstGeom>
          <a:solidFill>
            <a:srgbClr val="FEBA5B"/>
          </a:solidFill>
          <a:ln w="12700">
            <a:miter lim="400000"/>
          </a:ln>
        </p:spPr>
        <p:txBody>
          <a:bodyPr lIns="50800" tIns="50800" rIns="50800" bIns="50800" anchor="ctr"/>
          <a:lstStyle/>
          <a:p>
            <a:pPr>
              <a:defRPr sz="5000"/>
            </a:pPr>
            <a:endParaRPr/>
          </a:p>
        </p:txBody>
      </p:sp>
      <p:sp>
        <p:nvSpPr>
          <p:cNvPr id="254" name="Shape 254"/>
          <p:cNvSpPr/>
          <p:nvPr/>
        </p:nvSpPr>
        <p:spPr>
          <a:xfrm>
            <a:off x="10615438" y="1076920"/>
            <a:ext cx="315312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Navigation Bar</a:t>
            </a:r>
          </a:p>
        </p:txBody>
      </p:sp>
      <p:sp>
        <p:nvSpPr>
          <p:cNvPr id="255" name="Shape 255"/>
          <p:cNvSpPr/>
          <p:nvPr/>
        </p:nvSpPr>
        <p:spPr>
          <a:xfrm>
            <a:off x="11380167" y="2737544"/>
            <a:ext cx="1623666"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Banner</a:t>
            </a:r>
          </a:p>
        </p:txBody>
      </p:sp>
      <p:sp>
        <p:nvSpPr>
          <p:cNvPr id="256" name="Shape 256"/>
          <p:cNvSpPr/>
          <p:nvPr/>
        </p:nvSpPr>
        <p:spPr>
          <a:xfrm>
            <a:off x="10708084" y="4519364"/>
            <a:ext cx="2967832"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Page Heading</a:t>
            </a:r>
          </a:p>
        </p:txBody>
      </p:sp>
      <p:sp>
        <p:nvSpPr>
          <p:cNvPr id="257" name="Shape 257"/>
          <p:cNvSpPr/>
          <p:nvPr/>
        </p:nvSpPr>
        <p:spPr>
          <a:xfrm>
            <a:off x="11475913" y="10888414"/>
            <a:ext cx="143217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Footer</a:t>
            </a:r>
          </a:p>
        </p:txBody>
      </p:sp>
      <p:sp>
        <p:nvSpPr>
          <p:cNvPr id="258" name="Shape 258"/>
          <p:cNvSpPr/>
          <p:nvPr/>
        </p:nvSpPr>
        <p:spPr>
          <a:xfrm>
            <a:off x="6945212" y="1033760"/>
            <a:ext cx="10493576" cy="10535940"/>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261" name="Shape 261"/>
          <p:cNvSpPr/>
          <p:nvPr/>
        </p:nvSpPr>
        <p:spPr>
          <a:xfrm>
            <a:off x="6900490" y="1713210"/>
            <a:ext cx="10583020" cy="2759869"/>
          </a:xfrm>
          <a:prstGeom prst="rect">
            <a:avLst/>
          </a:prstGeom>
          <a:solidFill>
            <a:srgbClr val="EAAFFF"/>
          </a:solidFill>
          <a:ln w="12700">
            <a:miter lim="400000"/>
          </a:ln>
        </p:spPr>
        <p:txBody>
          <a:bodyPr lIns="50800" tIns="50800" rIns="50800" bIns="50800" anchor="ctr"/>
          <a:lstStyle/>
          <a:p>
            <a:pPr>
              <a:defRPr sz="5000"/>
            </a:pPr>
            <a:endParaRPr/>
          </a:p>
        </p:txBody>
      </p:sp>
      <p:sp>
        <p:nvSpPr>
          <p:cNvPr id="262" name="Shape 262"/>
          <p:cNvSpPr/>
          <p:nvPr/>
        </p:nvSpPr>
        <p:spPr>
          <a:xfrm>
            <a:off x="6910858" y="1088528"/>
            <a:ext cx="10562284"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263" name="Shape 263"/>
          <p:cNvSpPr/>
          <p:nvPr/>
        </p:nvSpPr>
        <p:spPr>
          <a:xfrm>
            <a:off x="6918845" y="5225801"/>
            <a:ext cx="5344817" cy="2830266"/>
          </a:xfrm>
          <a:prstGeom prst="rect">
            <a:avLst/>
          </a:prstGeom>
          <a:blipFill>
            <a:blip r:embed="rId3"/>
          </a:blipFill>
          <a:ln w="12700">
            <a:miter lim="400000"/>
          </a:ln>
        </p:spPr>
        <p:txBody>
          <a:bodyPr lIns="50800" tIns="50800" rIns="50800" bIns="50800" anchor="ctr"/>
          <a:lstStyle/>
          <a:p>
            <a:pPr>
              <a:defRPr sz="5000"/>
            </a:pPr>
            <a:endParaRPr/>
          </a:p>
        </p:txBody>
      </p:sp>
      <p:sp>
        <p:nvSpPr>
          <p:cNvPr id="264" name="Shape 264"/>
          <p:cNvSpPr/>
          <p:nvPr/>
        </p:nvSpPr>
        <p:spPr>
          <a:xfrm>
            <a:off x="12241435" y="5276850"/>
            <a:ext cx="5213352" cy="2798565"/>
          </a:xfrm>
          <a:prstGeom prst="rect">
            <a:avLst/>
          </a:prstGeom>
          <a:blipFill>
            <a:blip r:embed="rId3"/>
          </a:blipFill>
          <a:ln w="12700">
            <a:miter lim="400000"/>
          </a:ln>
        </p:spPr>
        <p:txBody>
          <a:bodyPr lIns="50800" tIns="50800" rIns="50800" bIns="50800" anchor="ctr"/>
          <a:lstStyle/>
          <a:p>
            <a:pPr>
              <a:defRPr sz="5000"/>
            </a:pPr>
            <a:endParaRPr/>
          </a:p>
        </p:txBody>
      </p:sp>
      <p:sp>
        <p:nvSpPr>
          <p:cNvPr id="265" name="Shape 265"/>
          <p:cNvSpPr/>
          <p:nvPr/>
        </p:nvSpPr>
        <p:spPr>
          <a:xfrm>
            <a:off x="6900490" y="4448968"/>
            <a:ext cx="10583020" cy="871340"/>
          </a:xfrm>
          <a:prstGeom prst="rect">
            <a:avLst/>
          </a:prstGeom>
          <a:blipFill>
            <a:blip r:embed="rId4"/>
          </a:blipFill>
          <a:ln w="12700">
            <a:miter lim="400000"/>
          </a:ln>
        </p:spPr>
        <p:txBody>
          <a:bodyPr lIns="50800" tIns="50800" rIns="50800" bIns="50800" anchor="ctr"/>
          <a:lstStyle/>
          <a:p>
            <a:pPr>
              <a:defRPr sz="5000"/>
            </a:pPr>
            <a:endParaRPr/>
          </a:p>
        </p:txBody>
      </p:sp>
      <p:sp>
        <p:nvSpPr>
          <p:cNvPr id="266" name="Shape 266"/>
          <p:cNvSpPr/>
          <p:nvPr/>
        </p:nvSpPr>
        <p:spPr>
          <a:xfrm>
            <a:off x="6910858" y="10919618"/>
            <a:ext cx="10562284" cy="648793"/>
          </a:xfrm>
          <a:prstGeom prst="rect">
            <a:avLst/>
          </a:prstGeom>
          <a:solidFill>
            <a:srgbClr val="FEBA5B"/>
          </a:solidFill>
          <a:ln w="12700">
            <a:miter lim="400000"/>
          </a:ln>
        </p:spPr>
        <p:txBody>
          <a:bodyPr lIns="50800" tIns="50800" rIns="50800" bIns="50800" anchor="ctr"/>
          <a:lstStyle/>
          <a:p>
            <a:pPr>
              <a:defRPr sz="5000"/>
            </a:pPr>
            <a:endParaRPr/>
          </a:p>
        </p:txBody>
      </p:sp>
      <p:sp>
        <p:nvSpPr>
          <p:cNvPr id="267" name="Shape 267"/>
          <p:cNvSpPr/>
          <p:nvPr/>
        </p:nvSpPr>
        <p:spPr>
          <a:xfrm>
            <a:off x="10615438" y="1076920"/>
            <a:ext cx="315312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Navigation Bar</a:t>
            </a:r>
          </a:p>
        </p:txBody>
      </p:sp>
      <p:sp>
        <p:nvSpPr>
          <p:cNvPr id="268" name="Shape 268"/>
          <p:cNvSpPr/>
          <p:nvPr/>
        </p:nvSpPr>
        <p:spPr>
          <a:xfrm>
            <a:off x="11380167" y="2737544"/>
            <a:ext cx="1623666"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Banner</a:t>
            </a:r>
          </a:p>
        </p:txBody>
      </p:sp>
      <p:sp>
        <p:nvSpPr>
          <p:cNvPr id="269" name="Shape 269"/>
          <p:cNvSpPr/>
          <p:nvPr/>
        </p:nvSpPr>
        <p:spPr>
          <a:xfrm>
            <a:off x="10708084" y="4519364"/>
            <a:ext cx="2967832"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Page Heading</a:t>
            </a:r>
          </a:p>
        </p:txBody>
      </p:sp>
      <p:sp>
        <p:nvSpPr>
          <p:cNvPr id="270" name="Shape 270"/>
          <p:cNvSpPr/>
          <p:nvPr/>
        </p:nvSpPr>
        <p:spPr>
          <a:xfrm>
            <a:off x="8040985" y="6015732"/>
            <a:ext cx="2969072"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Page Content</a:t>
            </a:r>
          </a:p>
          <a:p>
            <a:pPr>
              <a:defRPr sz="4000">
                <a:solidFill>
                  <a:srgbClr val="000000"/>
                </a:solidFill>
                <a:effectLst/>
                <a:latin typeface="Impact"/>
                <a:ea typeface="Impact"/>
                <a:cs typeface="Impact"/>
                <a:sym typeface="Impact"/>
              </a:defRPr>
            </a:pPr>
            <a:r>
              <a:t>Column One</a:t>
            </a:r>
          </a:p>
        </p:txBody>
      </p:sp>
      <p:sp>
        <p:nvSpPr>
          <p:cNvPr id="271" name="Shape 271"/>
          <p:cNvSpPr/>
          <p:nvPr/>
        </p:nvSpPr>
        <p:spPr>
          <a:xfrm>
            <a:off x="13388975" y="5980534"/>
            <a:ext cx="2969072"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Page Content</a:t>
            </a:r>
          </a:p>
          <a:p>
            <a:pPr>
              <a:defRPr sz="4000">
                <a:solidFill>
                  <a:srgbClr val="000000"/>
                </a:solidFill>
                <a:effectLst/>
                <a:latin typeface="Impact"/>
                <a:ea typeface="Impact"/>
                <a:cs typeface="Impact"/>
                <a:sym typeface="Impact"/>
              </a:defRPr>
            </a:pPr>
            <a:r>
              <a:t>Column Two</a:t>
            </a:r>
          </a:p>
        </p:txBody>
      </p:sp>
      <p:sp>
        <p:nvSpPr>
          <p:cNvPr id="272" name="Shape 272"/>
          <p:cNvSpPr/>
          <p:nvPr/>
        </p:nvSpPr>
        <p:spPr>
          <a:xfrm>
            <a:off x="11475913" y="10888414"/>
            <a:ext cx="143217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Footer</a:t>
            </a:r>
          </a:p>
        </p:txBody>
      </p:sp>
      <p:sp>
        <p:nvSpPr>
          <p:cNvPr id="273" name="Shape 273"/>
          <p:cNvSpPr/>
          <p:nvPr/>
        </p:nvSpPr>
        <p:spPr>
          <a:xfrm>
            <a:off x="6945212" y="1033760"/>
            <a:ext cx="10493576" cy="10535940"/>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5"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276" name="Shape 276"/>
          <p:cNvSpPr/>
          <p:nvPr/>
        </p:nvSpPr>
        <p:spPr>
          <a:xfrm>
            <a:off x="6900490" y="1713210"/>
            <a:ext cx="10583020" cy="2759869"/>
          </a:xfrm>
          <a:prstGeom prst="rect">
            <a:avLst/>
          </a:prstGeom>
          <a:solidFill>
            <a:srgbClr val="EAAFFF"/>
          </a:solidFill>
          <a:ln w="12700">
            <a:miter lim="400000"/>
          </a:ln>
        </p:spPr>
        <p:txBody>
          <a:bodyPr lIns="50800" tIns="50800" rIns="50800" bIns="50800" anchor="ctr"/>
          <a:lstStyle/>
          <a:p>
            <a:pPr>
              <a:defRPr sz="5000"/>
            </a:pPr>
            <a:endParaRPr/>
          </a:p>
        </p:txBody>
      </p:sp>
      <p:sp>
        <p:nvSpPr>
          <p:cNvPr id="277" name="Shape 277"/>
          <p:cNvSpPr/>
          <p:nvPr/>
        </p:nvSpPr>
        <p:spPr>
          <a:xfrm>
            <a:off x="6910858" y="1088528"/>
            <a:ext cx="10562284"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278" name="Shape 278"/>
          <p:cNvSpPr/>
          <p:nvPr/>
        </p:nvSpPr>
        <p:spPr>
          <a:xfrm>
            <a:off x="6918845" y="5225801"/>
            <a:ext cx="5344817" cy="2830266"/>
          </a:xfrm>
          <a:prstGeom prst="rect">
            <a:avLst/>
          </a:prstGeom>
          <a:blipFill>
            <a:blip r:embed="rId3"/>
          </a:blipFill>
          <a:ln w="12700">
            <a:miter lim="400000"/>
          </a:ln>
        </p:spPr>
        <p:txBody>
          <a:bodyPr lIns="50800" tIns="50800" rIns="50800" bIns="50800" anchor="ctr"/>
          <a:lstStyle/>
          <a:p>
            <a:pPr>
              <a:defRPr sz="5000"/>
            </a:pPr>
            <a:endParaRPr/>
          </a:p>
        </p:txBody>
      </p:sp>
      <p:sp>
        <p:nvSpPr>
          <p:cNvPr id="279" name="Shape 279"/>
          <p:cNvSpPr/>
          <p:nvPr/>
        </p:nvSpPr>
        <p:spPr>
          <a:xfrm>
            <a:off x="12241435" y="5276850"/>
            <a:ext cx="5213352" cy="2798565"/>
          </a:xfrm>
          <a:prstGeom prst="rect">
            <a:avLst/>
          </a:prstGeom>
          <a:blipFill>
            <a:blip r:embed="rId3"/>
          </a:blipFill>
          <a:ln w="12700">
            <a:miter lim="400000"/>
          </a:ln>
        </p:spPr>
        <p:txBody>
          <a:bodyPr lIns="50800" tIns="50800" rIns="50800" bIns="50800" anchor="ctr"/>
          <a:lstStyle/>
          <a:p>
            <a:pPr>
              <a:defRPr sz="5000"/>
            </a:pPr>
            <a:endParaRPr/>
          </a:p>
        </p:txBody>
      </p:sp>
      <p:sp>
        <p:nvSpPr>
          <p:cNvPr id="280" name="Shape 280"/>
          <p:cNvSpPr/>
          <p:nvPr/>
        </p:nvSpPr>
        <p:spPr>
          <a:xfrm>
            <a:off x="6900490" y="4448968"/>
            <a:ext cx="10583020" cy="871340"/>
          </a:xfrm>
          <a:prstGeom prst="rect">
            <a:avLst/>
          </a:prstGeom>
          <a:blipFill>
            <a:blip r:embed="rId4"/>
          </a:blipFill>
          <a:ln w="12700">
            <a:miter lim="400000"/>
          </a:ln>
        </p:spPr>
        <p:txBody>
          <a:bodyPr lIns="50800" tIns="50800" rIns="50800" bIns="50800" anchor="ctr"/>
          <a:lstStyle/>
          <a:p>
            <a:pPr>
              <a:defRPr sz="5000"/>
            </a:pPr>
            <a:endParaRPr/>
          </a:p>
        </p:txBody>
      </p:sp>
      <p:sp>
        <p:nvSpPr>
          <p:cNvPr id="281" name="Shape 281"/>
          <p:cNvSpPr/>
          <p:nvPr/>
        </p:nvSpPr>
        <p:spPr>
          <a:xfrm>
            <a:off x="6910858" y="10919618"/>
            <a:ext cx="10562284" cy="648793"/>
          </a:xfrm>
          <a:prstGeom prst="rect">
            <a:avLst/>
          </a:prstGeom>
          <a:solidFill>
            <a:srgbClr val="FEBA5B"/>
          </a:solidFill>
          <a:ln w="12700">
            <a:miter lim="400000"/>
          </a:ln>
        </p:spPr>
        <p:txBody>
          <a:bodyPr lIns="50800" tIns="50800" rIns="50800" bIns="50800" anchor="ctr"/>
          <a:lstStyle/>
          <a:p>
            <a:pPr>
              <a:defRPr sz="5000"/>
            </a:pPr>
            <a:endParaRPr/>
          </a:p>
        </p:txBody>
      </p:sp>
      <p:sp>
        <p:nvSpPr>
          <p:cNvPr id="282" name="Shape 282"/>
          <p:cNvSpPr/>
          <p:nvPr/>
        </p:nvSpPr>
        <p:spPr>
          <a:xfrm>
            <a:off x="10615438" y="1076920"/>
            <a:ext cx="315312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Navigation Bar</a:t>
            </a:r>
          </a:p>
        </p:txBody>
      </p:sp>
      <p:sp>
        <p:nvSpPr>
          <p:cNvPr id="283" name="Shape 283"/>
          <p:cNvSpPr/>
          <p:nvPr/>
        </p:nvSpPr>
        <p:spPr>
          <a:xfrm>
            <a:off x="11380167" y="2737544"/>
            <a:ext cx="1623666"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Banner</a:t>
            </a:r>
          </a:p>
        </p:txBody>
      </p:sp>
      <p:sp>
        <p:nvSpPr>
          <p:cNvPr id="284" name="Shape 284"/>
          <p:cNvSpPr/>
          <p:nvPr/>
        </p:nvSpPr>
        <p:spPr>
          <a:xfrm>
            <a:off x="10708084" y="4519364"/>
            <a:ext cx="2967832"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Page Heading</a:t>
            </a:r>
          </a:p>
        </p:txBody>
      </p:sp>
      <p:sp>
        <p:nvSpPr>
          <p:cNvPr id="285" name="Shape 285"/>
          <p:cNvSpPr/>
          <p:nvPr/>
        </p:nvSpPr>
        <p:spPr>
          <a:xfrm>
            <a:off x="8040985" y="6015732"/>
            <a:ext cx="2969072"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Page Content</a:t>
            </a:r>
          </a:p>
          <a:p>
            <a:pPr>
              <a:defRPr sz="4000">
                <a:solidFill>
                  <a:srgbClr val="000000"/>
                </a:solidFill>
                <a:effectLst/>
                <a:latin typeface="Impact"/>
                <a:ea typeface="Impact"/>
                <a:cs typeface="Impact"/>
                <a:sym typeface="Impact"/>
              </a:defRPr>
            </a:pPr>
            <a:r>
              <a:t>Column One</a:t>
            </a:r>
          </a:p>
        </p:txBody>
      </p:sp>
      <p:sp>
        <p:nvSpPr>
          <p:cNvPr id="286" name="Shape 286"/>
          <p:cNvSpPr/>
          <p:nvPr/>
        </p:nvSpPr>
        <p:spPr>
          <a:xfrm>
            <a:off x="6919441" y="8051303"/>
            <a:ext cx="5343625" cy="2867622"/>
          </a:xfrm>
          <a:prstGeom prst="rect">
            <a:avLst/>
          </a:prstGeom>
          <a:blipFill>
            <a:blip r:embed="rId5"/>
          </a:blipFill>
          <a:ln w="12700">
            <a:miter lim="400000"/>
          </a:ln>
        </p:spPr>
        <p:txBody>
          <a:bodyPr lIns="50800" tIns="50800" rIns="50800" bIns="50800" anchor="ctr"/>
          <a:lstStyle/>
          <a:p>
            <a:pPr>
              <a:defRPr sz="5000"/>
            </a:pPr>
            <a:endParaRPr/>
          </a:p>
        </p:txBody>
      </p:sp>
      <p:sp>
        <p:nvSpPr>
          <p:cNvPr id="287" name="Shape 287"/>
          <p:cNvSpPr/>
          <p:nvPr/>
        </p:nvSpPr>
        <p:spPr>
          <a:xfrm>
            <a:off x="13388975" y="5980534"/>
            <a:ext cx="2969072"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Page Content</a:t>
            </a:r>
          </a:p>
          <a:p>
            <a:pPr>
              <a:defRPr sz="4000">
                <a:solidFill>
                  <a:srgbClr val="000000"/>
                </a:solidFill>
                <a:effectLst/>
                <a:latin typeface="Impact"/>
                <a:ea typeface="Impact"/>
                <a:cs typeface="Impact"/>
                <a:sym typeface="Impact"/>
              </a:defRPr>
            </a:pPr>
            <a:r>
              <a:t>Column Two</a:t>
            </a:r>
          </a:p>
        </p:txBody>
      </p:sp>
      <p:sp>
        <p:nvSpPr>
          <p:cNvPr id="288" name="Shape 288"/>
          <p:cNvSpPr/>
          <p:nvPr/>
        </p:nvSpPr>
        <p:spPr>
          <a:xfrm>
            <a:off x="8437612" y="8728620"/>
            <a:ext cx="2175818"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About the</a:t>
            </a:r>
          </a:p>
          <a:p>
            <a:pPr>
              <a:defRPr sz="4000">
                <a:solidFill>
                  <a:srgbClr val="000000"/>
                </a:solidFill>
                <a:effectLst/>
                <a:latin typeface="Impact"/>
                <a:ea typeface="Impact"/>
                <a:cs typeface="Impact"/>
                <a:sym typeface="Impact"/>
              </a:defRPr>
            </a:pPr>
            <a:r>
              <a:t>Author</a:t>
            </a:r>
          </a:p>
        </p:txBody>
      </p:sp>
      <p:sp>
        <p:nvSpPr>
          <p:cNvPr id="289" name="Shape 289"/>
          <p:cNvSpPr/>
          <p:nvPr/>
        </p:nvSpPr>
        <p:spPr>
          <a:xfrm>
            <a:off x="11475913" y="10888414"/>
            <a:ext cx="143217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Footer</a:t>
            </a:r>
          </a:p>
        </p:txBody>
      </p:sp>
      <p:sp>
        <p:nvSpPr>
          <p:cNvPr id="290" name="Shape 290"/>
          <p:cNvSpPr/>
          <p:nvPr/>
        </p:nvSpPr>
        <p:spPr>
          <a:xfrm>
            <a:off x="6945212" y="1033760"/>
            <a:ext cx="10493576" cy="10535940"/>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293" name="Shape 293"/>
          <p:cNvSpPr/>
          <p:nvPr/>
        </p:nvSpPr>
        <p:spPr>
          <a:xfrm>
            <a:off x="6900490" y="1713210"/>
            <a:ext cx="10583020" cy="2759869"/>
          </a:xfrm>
          <a:prstGeom prst="rect">
            <a:avLst/>
          </a:prstGeom>
          <a:solidFill>
            <a:srgbClr val="EAAFFF"/>
          </a:solidFill>
          <a:ln w="12700">
            <a:miter lim="400000"/>
          </a:ln>
        </p:spPr>
        <p:txBody>
          <a:bodyPr lIns="50800" tIns="50800" rIns="50800" bIns="50800" anchor="ctr"/>
          <a:lstStyle/>
          <a:p>
            <a:pPr>
              <a:defRPr sz="5000"/>
            </a:pPr>
            <a:endParaRPr/>
          </a:p>
        </p:txBody>
      </p:sp>
      <p:sp>
        <p:nvSpPr>
          <p:cNvPr id="294" name="Shape 294"/>
          <p:cNvSpPr/>
          <p:nvPr/>
        </p:nvSpPr>
        <p:spPr>
          <a:xfrm>
            <a:off x="6910858" y="1088528"/>
            <a:ext cx="10562284"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295" name="Shape 295"/>
          <p:cNvSpPr/>
          <p:nvPr/>
        </p:nvSpPr>
        <p:spPr>
          <a:xfrm>
            <a:off x="6918845" y="5225801"/>
            <a:ext cx="5344817" cy="2830266"/>
          </a:xfrm>
          <a:prstGeom prst="rect">
            <a:avLst/>
          </a:prstGeom>
          <a:blipFill>
            <a:blip r:embed="rId3"/>
          </a:blipFill>
          <a:ln w="12700">
            <a:miter lim="400000"/>
          </a:ln>
        </p:spPr>
        <p:txBody>
          <a:bodyPr lIns="50800" tIns="50800" rIns="50800" bIns="50800" anchor="ctr"/>
          <a:lstStyle/>
          <a:p>
            <a:pPr>
              <a:defRPr sz="5000"/>
            </a:pPr>
            <a:endParaRPr/>
          </a:p>
        </p:txBody>
      </p:sp>
      <p:sp>
        <p:nvSpPr>
          <p:cNvPr id="296" name="Shape 296"/>
          <p:cNvSpPr/>
          <p:nvPr/>
        </p:nvSpPr>
        <p:spPr>
          <a:xfrm>
            <a:off x="12241435" y="5276850"/>
            <a:ext cx="5213352" cy="2798565"/>
          </a:xfrm>
          <a:prstGeom prst="rect">
            <a:avLst/>
          </a:prstGeom>
          <a:blipFill>
            <a:blip r:embed="rId3"/>
          </a:blipFill>
          <a:ln w="12700">
            <a:miter lim="400000"/>
          </a:ln>
        </p:spPr>
        <p:txBody>
          <a:bodyPr lIns="50800" tIns="50800" rIns="50800" bIns="50800" anchor="ctr"/>
          <a:lstStyle/>
          <a:p>
            <a:pPr>
              <a:defRPr sz="5000"/>
            </a:pPr>
            <a:endParaRPr/>
          </a:p>
        </p:txBody>
      </p:sp>
      <p:sp>
        <p:nvSpPr>
          <p:cNvPr id="297" name="Shape 297"/>
          <p:cNvSpPr/>
          <p:nvPr/>
        </p:nvSpPr>
        <p:spPr>
          <a:xfrm>
            <a:off x="6900490" y="4448968"/>
            <a:ext cx="10583020" cy="871340"/>
          </a:xfrm>
          <a:prstGeom prst="rect">
            <a:avLst/>
          </a:prstGeom>
          <a:blipFill>
            <a:blip r:embed="rId4"/>
          </a:blipFill>
          <a:ln w="12700">
            <a:miter lim="400000"/>
          </a:ln>
        </p:spPr>
        <p:txBody>
          <a:bodyPr lIns="50800" tIns="50800" rIns="50800" bIns="50800" anchor="ctr"/>
          <a:lstStyle/>
          <a:p>
            <a:pPr>
              <a:defRPr sz="5000"/>
            </a:pPr>
            <a:endParaRPr/>
          </a:p>
        </p:txBody>
      </p:sp>
      <p:sp>
        <p:nvSpPr>
          <p:cNvPr id="298" name="Shape 298"/>
          <p:cNvSpPr/>
          <p:nvPr/>
        </p:nvSpPr>
        <p:spPr>
          <a:xfrm>
            <a:off x="6910858" y="10919618"/>
            <a:ext cx="10562284" cy="648793"/>
          </a:xfrm>
          <a:prstGeom prst="rect">
            <a:avLst/>
          </a:prstGeom>
          <a:solidFill>
            <a:srgbClr val="FEBA5B"/>
          </a:solidFill>
          <a:ln w="12700">
            <a:miter lim="400000"/>
          </a:ln>
        </p:spPr>
        <p:txBody>
          <a:bodyPr lIns="50800" tIns="50800" rIns="50800" bIns="50800" anchor="ctr"/>
          <a:lstStyle/>
          <a:p>
            <a:pPr>
              <a:defRPr sz="5000"/>
            </a:pPr>
            <a:endParaRPr/>
          </a:p>
        </p:txBody>
      </p:sp>
      <p:sp>
        <p:nvSpPr>
          <p:cNvPr id="299" name="Shape 299"/>
          <p:cNvSpPr/>
          <p:nvPr/>
        </p:nvSpPr>
        <p:spPr>
          <a:xfrm>
            <a:off x="10615438" y="1076920"/>
            <a:ext cx="315312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Navigation Bar</a:t>
            </a:r>
          </a:p>
        </p:txBody>
      </p:sp>
      <p:sp>
        <p:nvSpPr>
          <p:cNvPr id="300" name="Shape 300"/>
          <p:cNvSpPr/>
          <p:nvPr/>
        </p:nvSpPr>
        <p:spPr>
          <a:xfrm>
            <a:off x="11380167" y="2737544"/>
            <a:ext cx="1623666"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Banner</a:t>
            </a:r>
          </a:p>
        </p:txBody>
      </p:sp>
      <p:sp>
        <p:nvSpPr>
          <p:cNvPr id="301" name="Shape 301"/>
          <p:cNvSpPr/>
          <p:nvPr/>
        </p:nvSpPr>
        <p:spPr>
          <a:xfrm>
            <a:off x="10708084" y="4519364"/>
            <a:ext cx="2967832"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Page Heading</a:t>
            </a:r>
          </a:p>
        </p:txBody>
      </p:sp>
      <p:sp>
        <p:nvSpPr>
          <p:cNvPr id="302" name="Shape 302"/>
          <p:cNvSpPr/>
          <p:nvPr/>
        </p:nvSpPr>
        <p:spPr>
          <a:xfrm>
            <a:off x="8040985" y="6015732"/>
            <a:ext cx="2969072"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Page Content</a:t>
            </a:r>
          </a:p>
          <a:p>
            <a:pPr>
              <a:defRPr sz="4000">
                <a:solidFill>
                  <a:srgbClr val="000000"/>
                </a:solidFill>
                <a:effectLst/>
                <a:latin typeface="Impact"/>
                <a:ea typeface="Impact"/>
                <a:cs typeface="Impact"/>
                <a:sym typeface="Impact"/>
              </a:defRPr>
            </a:pPr>
            <a:r>
              <a:t>Column One</a:t>
            </a:r>
          </a:p>
        </p:txBody>
      </p:sp>
      <p:sp>
        <p:nvSpPr>
          <p:cNvPr id="303" name="Shape 303"/>
          <p:cNvSpPr/>
          <p:nvPr/>
        </p:nvSpPr>
        <p:spPr>
          <a:xfrm>
            <a:off x="6919441" y="8051303"/>
            <a:ext cx="5343625" cy="2867622"/>
          </a:xfrm>
          <a:prstGeom prst="rect">
            <a:avLst/>
          </a:prstGeom>
          <a:blipFill>
            <a:blip r:embed="rId5"/>
          </a:blipFill>
          <a:ln w="12700">
            <a:miter lim="400000"/>
          </a:ln>
        </p:spPr>
        <p:txBody>
          <a:bodyPr lIns="50800" tIns="50800" rIns="50800" bIns="50800" anchor="ctr"/>
          <a:lstStyle/>
          <a:p>
            <a:pPr>
              <a:defRPr sz="5000"/>
            </a:pPr>
            <a:endParaRPr/>
          </a:p>
        </p:txBody>
      </p:sp>
      <p:sp>
        <p:nvSpPr>
          <p:cNvPr id="304" name="Shape 304"/>
          <p:cNvSpPr/>
          <p:nvPr/>
        </p:nvSpPr>
        <p:spPr>
          <a:xfrm>
            <a:off x="13388975" y="5980534"/>
            <a:ext cx="2969072"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Page Content</a:t>
            </a:r>
          </a:p>
          <a:p>
            <a:pPr>
              <a:defRPr sz="4000">
                <a:solidFill>
                  <a:srgbClr val="000000"/>
                </a:solidFill>
                <a:effectLst/>
                <a:latin typeface="Impact"/>
                <a:ea typeface="Impact"/>
                <a:cs typeface="Impact"/>
                <a:sym typeface="Impact"/>
              </a:defRPr>
            </a:pPr>
            <a:r>
              <a:t>Column Two</a:t>
            </a:r>
          </a:p>
        </p:txBody>
      </p:sp>
      <p:sp>
        <p:nvSpPr>
          <p:cNvPr id="305" name="Shape 305"/>
          <p:cNvSpPr/>
          <p:nvPr/>
        </p:nvSpPr>
        <p:spPr>
          <a:xfrm>
            <a:off x="8437612" y="8728620"/>
            <a:ext cx="2175818"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About the</a:t>
            </a:r>
          </a:p>
          <a:p>
            <a:pPr>
              <a:defRPr sz="4000">
                <a:solidFill>
                  <a:srgbClr val="000000"/>
                </a:solidFill>
                <a:effectLst/>
                <a:latin typeface="Impact"/>
                <a:ea typeface="Impact"/>
                <a:cs typeface="Impact"/>
                <a:sym typeface="Impact"/>
              </a:defRPr>
            </a:pPr>
            <a:r>
              <a:t>Author</a:t>
            </a:r>
          </a:p>
        </p:txBody>
      </p:sp>
      <p:sp>
        <p:nvSpPr>
          <p:cNvPr id="306" name="Shape 306"/>
          <p:cNvSpPr/>
          <p:nvPr/>
        </p:nvSpPr>
        <p:spPr>
          <a:xfrm>
            <a:off x="11475913" y="10888414"/>
            <a:ext cx="143217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Footer</a:t>
            </a:r>
          </a:p>
        </p:txBody>
      </p:sp>
      <p:sp>
        <p:nvSpPr>
          <p:cNvPr id="307" name="Shape 307"/>
          <p:cNvSpPr/>
          <p:nvPr/>
        </p:nvSpPr>
        <p:spPr>
          <a:xfrm>
            <a:off x="12221691" y="8051303"/>
            <a:ext cx="5213351" cy="2867622"/>
          </a:xfrm>
          <a:prstGeom prst="rect">
            <a:avLst/>
          </a:prstGeom>
          <a:blipFill>
            <a:blip r:embed="rId6"/>
          </a:blipFill>
          <a:ln w="12700">
            <a:miter lim="400000"/>
          </a:ln>
        </p:spPr>
        <p:txBody>
          <a:bodyPr lIns="50800" tIns="50800" rIns="50800" bIns="50800" anchor="ctr"/>
          <a:lstStyle/>
          <a:p>
            <a:pPr>
              <a:defRPr sz="5000"/>
            </a:pPr>
            <a:endParaRPr/>
          </a:p>
        </p:txBody>
      </p:sp>
      <p:sp>
        <p:nvSpPr>
          <p:cNvPr id="308" name="Shape 308"/>
          <p:cNvSpPr/>
          <p:nvPr/>
        </p:nvSpPr>
        <p:spPr>
          <a:xfrm>
            <a:off x="6945212" y="1033760"/>
            <a:ext cx="10493576" cy="10535940"/>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
        <p:nvSpPr>
          <p:cNvPr id="309" name="Shape 309"/>
          <p:cNvSpPr/>
          <p:nvPr/>
        </p:nvSpPr>
        <p:spPr>
          <a:xfrm>
            <a:off x="13828514" y="8868320"/>
            <a:ext cx="2089994" cy="1041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atin typeface="Impact"/>
                <a:ea typeface="Impact"/>
                <a:cs typeface="Impact"/>
                <a:sym typeface="Impact"/>
              </a:defRPr>
            </a:lvl1pPr>
          </a:lstStyle>
          <a:p>
            <a:pPr>
              <a:defRPr>
                <a:effectLst/>
              </a:defRPr>
            </a:pPr>
            <a:r>
              <a:t>Image</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12" name="Shape 312"/>
          <p:cNvSpPr/>
          <p:nvPr/>
        </p:nvSpPr>
        <p:spPr>
          <a:xfrm>
            <a:off x="7427664" y="4959349"/>
            <a:ext cx="9528672" cy="3797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Notice how easy it</a:t>
            </a:r>
          </a:p>
          <a:p>
            <a:pPr>
              <a:defRPr sz="7000">
                <a:solidFill>
                  <a:srgbClr val="000000"/>
                </a:solidFill>
                <a:latin typeface="Comic Sans MS"/>
                <a:ea typeface="Comic Sans MS"/>
                <a:cs typeface="Comic Sans MS"/>
                <a:sym typeface="Comic Sans MS"/>
              </a:defRPr>
            </a:pPr>
            <a:r>
              <a:t>would be to divide the</a:t>
            </a:r>
          </a:p>
          <a:p>
            <a:pPr>
              <a:defRPr sz="7000">
                <a:solidFill>
                  <a:srgbClr val="000000"/>
                </a:solidFill>
                <a:latin typeface="Comic Sans MS"/>
                <a:ea typeface="Comic Sans MS"/>
                <a:cs typeface="Comic Sans MS"/>
                <a:sym typeface="Comic Sans MS"/>
              </a:defRPr>
            </a:pPr>
            <a:r>
              <a:t>content into rows?</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4"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15" name="Shape 315"/>
          <p:cNvSpPr/>
          <p:nvPr/>
        </p:nvSpPr>
        <p:spPr>
          <a:xfrm>
            <a:off x="6900490" y="1713210"/>
            <a:ext cx="10583020" cy="2759869"/>
          </a:xfrm>
          <a:prstGeom prst="rect">
            <a:avLst/>
          </a:prstGeom>
          <a:solidFill>
            <a:srgbClr val="EAAFFF"/>
          </a:solidFill>
          <a:ln w="12700">
            <a:miter lim="400000"/>
          </a:ln>
        </p:spPr>
        <p:txBody>
          <a:bodyPr lIns="50800" tIns="50800" rIns="50800" bIns="50800" anchor="ctr"/>
          <a:lstStyle/>
          <a:p>
            <a:pPr>
              <a:defRPr sz="5000"/>
            </a:pPr>
            <a:endParaRPr/>
          </a:p>
        </p:txBody>
      </p:sp>
      <p:sp>
        <p:nvSpPr>
          <p:cNvPr id="316" name="Shape 316"/>
          <p:cNvSpPr/>
          <p:nvPr/>
        </p:nvSpPr>
        <p:spPr>
          <a:xfrm>
            <a:off x="6910858" y="1088528"/>
            <a:ext cx="10562284"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317" name="Shape 317"/>
          <p:cNvSpPr/>
          <p:nvPr/>
        </p:nvSpPr>
        <p:spPr>
          <a:xfrm>
            <a:off x="6918845" y="5225801"/>
            <a:ext cx="5344817" cy="2830266"/>
          </a:xfrm>
          <a:prstGeom prst="rect">
            <a:avLst/>
          </a:prstGeom>
          <a:blipFill>
            <a:blip r:embed="rId3"/>
          </a:blipFill>
          <a:ln w="12700">
            <a:miter lim="400000"/>
          </a:ln>
        </p:spPr>
        <p:txBody>
          <a:bodyPr lIns="50800" tIns="50800" rIns="50800" bIns="50800" anchor="ctr"/>
          <a:lstStyle/>
          <a:p>
            <a:pPr>
              <a:defRPr sz="5000"/>
            </a:pPr>
            <a:endParaRPr/>
          </a:p>
        </p:txBody>
      </p:sp>
      <p:sp>
        <p:nvSpPr>
          <p:cNvPr id="318" name="Shape 318"/>
          <p:cNvSpPr/>
          <p:nvPr/>
        </p:nvSpPr>
        <p:spPr>
          <a:xfrm>
            <a:off x="12241435" y="5276850"/>
            <a:ext cx="5213352" cy="2798565"/>
          </a:xfrm>
          <a:prstGeom prst="rect">
            <a:avLst/>
          </a:prstGeom>
          <a:blipFill>
            <a:blip r:embed="rId3"/>
          </a:blipFill>
          <a:ln w="12700">
            <a:miter lim="400000"/>
          </a:ln>
        </p:spPr>
        <p:txBody>
          <a:bodyPr lIns="50800" tIns="50800" rIns="50800" bIns="50800" anchor="ctr"/>
          <a:lstStyle/>
          <a:p>
            <a:pPr>
              <a:defRPr sz="5000"/>
            </a:pPr>
            <a:endParaRPr/>
          </a:p>
        </p:txBody>
      </p:sp>
      <p:sp>
        <p:nvSpPr>
          <p:cNvPr id="319" name="Shape 319"/>
          <p:cNvSpPr/>
          <p:nvPr/>
        </p:nvSpPr>
        <p:spPr>
          <a:xfrm>
            <a:off x="6900490" y="4448968"/>
            <a:ext cx="10583020" cy="871340"/>
          </a:xfrm>
          <a:prstGeom prst="rect">
            <a:avLst/>
          </a:prstGeom>
          <a:blipFill>
            <a:blip r:embed="rId4"/>
          </a:blipFill>
          <a:ln w="12700">
            <a:miter lim="400000"/>
          </a:ln>
        </p:spPr>
        <p:txBody>
          <a:bodyPr lIns="50800" tIns="50800" rIns="50800" bIns="50800" anchor="ctr"/>
          <a:lstStyle/>
          <a:p>
            <a:pPr>
              <a:defRPr sz="5000"/>
            </a:pPr>
            <a:endParaRPr/>
          </a:p>
        </p:txBody>
      </p:sp>
      <p:sp>
        <p:nvSpPr>
          <p:cNvPr id="320" name="Shape 320"/>
          <p:cNvSpPr/>
          <p:nvPr/>
        </p:nvSpPr>
        <p:spPr>
          <a:xfrm>
            <a:off x="6910858" y="10919618"/>
            <a:ext cx="10562284" cy="648793"/>
          </a:xfrm>
          <a:prstGeom prst="rect">
            <a:avLst/>
          </a:prstGeom>
          <a:solidFill>
            <a:srgbClr val="FEBA5B"/>
          </a:solidFill>
          <a:ln w="12700">
            <a:miter lim="400000"/>
          </a:ln>
        </p:spPr>
        <p:txBody>
          <a:bodyPr lIns="50800" tIns="50800" rIns="50800" bIns="50800" anchor="ctr"/>
          <a:lstStyle/>
          <a:p>
            <a:pPr>
              <a:defRPr sz="5000"/>
            </a:pPr>
            <a:endParaRPr/>
          </a:p>
        </p:txBody>
      </p:sp>
      <p:sp>
        <p:nvSpPr>
          <p:cNvPr id="321" name="Shape 321"/>
          <p:cNvSpPr/>
          <p:nvPr/>
        </p:nvSpPr>
        <p:spPr>
          <a:xfrm>
            <a:off x="6919441" y="8051303"/>
            <a:ext cx="10545118" cy="2867622"/>
          </a:xfrm>
          <a:prstGeom prst="rect">
            <a:avLst/>
          </a:prstGeom>
          <a:blipFill>
            <a:blip r:embed="rId5"/>
          </a:blipFill>
          <a:ln w="12700">
            <a:miter lim="400000"/>
          </a:ln>
        </p:spPr>
        <p:txBody>
          <a:bodyPr lIns="50800" tIns="50800" rIns="50800" bIns="50800" anchor="ctr"/>
          <a:lstStyle/>
          <a:p>
            <a:pPr>
              <a:defRPr sz="5000"/>
            </a:pPr>
            <a:endParaRPr/>
          </a:p>
        </p:txBody>
      </p:sp>
      <p:sp>
        <p:nvSpPr>
          <p:cNvPr id="322" name="Shape 322"/>
          <p:cNvSpPr/>
          <p:nvPr/>
        </p:nvSpPr>
        <p:spPr>
          <a:xfrm>
            <a:off x="6945212" y="1033760"/>
            <a:ext cx="10493576" cy="10535940"/>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25" name="Shape 325"/>
          <p:cNvSpPr/>
          <p:nvPr/>
        </p:nvSpPr>
        <p:spPr>
          <a:xfrm>
            <a:off x="4012089" y="5575300"/>
            <a:ext cx="16359821" cy="2565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This is important in responsive design.</a:t>
            </a:r>
          </a:p>
          <a:p>
            <a:pPr>
              <a:defRPr sz="7000">
                <a:solidFill>
                  <a:srgbClr val="000000"/>
                </a:solidFill>
                <a:latin typeface="Comic Sans MS"/>
                <a:ea typeface="Comic Sans MS"/>
                <a:cs typeface="Comic Sans MS"/>
                <a:sym typeface="Comic Sans MS"/>
              </a:defRPr>
            </a:pPr>
            <a:r>
              <a:t>We need our content divided into rows.</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28" name="Shape 328"/>
          <p:cNvSpPr/>
          <p:nvPr/>
        </p:nvSpPr>
        <p:spPr>
          <a:xfrm>
            <a:off x="5648796" y="4959349"/>
            <a:ext cx="13086408" cy="3797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Responsive design typically</a:t>
            </a:r>
          </a:p>
          <a:p>
            <a:pPr>
              <a:defRPr sz="7000">
                <a:solidFill>
                  <a:srgbClr val="000000"/>
                </a:solidFill>
                <a:latin typeface="Comic Sans MS"/>
                <a:ea typeface="Comic Sans MS"/>
                <a:cs typeface="Comic Sans MS"/>
                <a:sym typeface="Comic Sans MS"/>
              </a:defRPr>
            </a:pPr>
            <a:r>
              <a:t>involves what is referred to as</a:t>
            </a:r>
          </a:p>
          <a:p>
            <a:pPr>
              <a:defRPr sz="7000">
                <a:solidFill>
                  <a:srgbClr val="000000"/>
                </a:solidFill>
                <a:latin typeface="Comic Sans MS"/>
                <a:ea typeface="Comic Sans MS"/>
                <a:cs typeface="Comic Sans MS"/>
                <a:sym typeface="Comic Sans MS"/>
              </a:defRPr>
            </a:pPr>
            <a:r>
              <a:t>a 12 column grid system.</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p:cNvSpPr>
          <p:nvPr>
            <p:ph type="ctrTitle"/>
          </p:nvPr>
        </p:nvSpPr>
        <p:spPr>
          <a:prstGeom prst="rect">
            <a:avLst/>
          </a:prstGeom>
        </p:spPr>
        <p:txBody>
          <a:bodyPr/>
          <a:lstStyle/>
          <a:p>
            <a:r>
              <a:t>Responsive Design</a:t>
            </a:r>
          </a:p>
        </p:txBody>
      </p:sp>
      <p:sp>
        <p:nvSpPr>
          <p:cNvPr id="214" name="Shape 214"/>
          <p:cNvSpPr>
            <a:spLocks noGrp="1"/>
          </p:cNvSpPr>
          <p:nvPr>
            <p:ph type="subTitle" sz="quarter" idx="1"/>
          </p:nvPr>
        </p:nvSpPr>
        <p:spPr>
          <a:xfrm>
            <a:off x="1473200" y="6845300"/>
            <a:ext cx="14051464" cy="2209800"/>
          </a:xfrm>
          <a:prstGeom prst="rect">
            <a:avLst/>
          </a:prstGeom>
        </p:spPr>
        <p:txBody>
          <a:bodyPr/>
          <a:lstStyle>
            <a:lvl1pPr>
              <a:defRPr>
                <a:solidFill>
                  <a:srgbClr val="009CFF"/>
                </a:solidFill>
              </a:defRPr>
            </a:lvl1pPr>
          </a:lstStyle>
          <a:p>
            <a:r>
              <a:t>Mobile First</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31" name="Shape 331"/>
          <p:cNvSpPr/>
          <p:nvPr/>
        </p:nvSpPr>
        <p:spPr>
          <a:xfrm>
            <a:off x="6144517" y="5123490"/>
            <a:ext cx="12094965" cy="2565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The horizontal lines in the</a:t>
            </a:r>
          </a:p>
          <a:p>
            <a:pPr>
              <a:defRPr sz="7000">
                <a:solidFill>
                  <a:srgbClr val="000000"/>
                </a:solidFill>
                <a:latin typeface="Comic Sans MS"/>
                <a:ea typeface="Comic Sans MS"/>
                <a:cs typeface="Comic Sans MS"/>
                <a:sym typeface="Comic Sans MS"/>
              </a:defRPr>
            </a:pPr>
            <a:r>
              <a:t>grid are our rows of content.</a:t>
            </a:r>
          </a:p>
        </p:txBody>
      </p:sp>
      <p:sp>
        <p:nvSpPr>
          <p:cNvPr id="332" name="Shape 332"/>
          <p:cNvSpPr/>
          <p:nvPr/>
        </p:nvSpPr>
        <p:spPr>
          <a:xfrm>
            <a:off x="6143652" y="3101027"/>
            <a:ext cx="12096696" cy="302498"/>
          </a:xfrm>
          <a:prstGeom prst="leftRightArrow">
            <a:avLst>
              <a:gd name="adj1" fmla="val 32000"/>
              <a:gd name="adj2" fmla="val 222843"/>
            </a:avLst>
          </a:prstGeom>
          <a:blipFill>
            <a:blip r:embed="rId3"/>
          </a:blipFill>
          <a:ln w="12700">
            <a:miter lim="400000"/>
          </a:ln>
        </p:spPr>
        <p:txBody>
          <a:bodyPr lIns="50800" tIns="50800" rIns="50800" bIns="50800" anchor="ctr"/>
          <a:lstStyle/>
          <a:p>
            <a:pPr>
              <a:defRPr sz="5000"/>
            </a:pPr>
            <a:endParaRPr/>
          </a:p>
        </p:txBody>
      </p:sp>
      <p:sp>
        <p:nvSpPr>
          <p:cNvPr id="333" name="Shape 333"/>
          <p:cNvSpPr/>
          <p:nvPr/>
        </p:nvSpPr>
        <p:spPr>
          <a:xfrm>
            <a:off x="6143652" y="3550463"/>
            <a:ext cx="12096696" cy="302498"/>
          </a:xfrm>
          <a:prstGeom prst="leftRightArrow">
            <a:avLst>
              <a:gd name="adj1" fmla="val 32000"/>
              <a:gd name="adj2" fmla="val 222843"/>
            </a:avLst>
          </a:prstGeom>
          <a:blipFill>
            <a:blip r:embed="rId3"/>
          </a:blipFill>
          <a:ln w="12700">
            <a:miter lim="400000"/>
          </a:ln>
        </p:spPr>
        <p:txBody>
          <a:bodyPr lIns="50800" tIns="50800" rIns="50800" bIns="50800" anchor="ctr"/>
          <a:lstStyle/>
          <a:p>
            <a:pPr>
              <a:defRPr sz="5000"/>
            </a:pPr>
            <a:endParaRPr/>
          </a:p>
        </p:txBody>
      </p:sp>
      <p:sp>
        <p:nvSpPr>
          <p:cNvPr id="334" name="Shape 334"/>
          <p:cNvSpPr/>
          <p:nvPr/>
        </p:nvSpPr>
        <p:spPr>
          <a:xfrm>
            <a:off x="6143652" y="3999900"/>
            <a:ext cx="12096696" cy="302498"/>
          </a:xfrm>
          <a:prstGeom prst="leftRightArrow">
            <a:avLst>
              <a:gd name="adj1" fmla="val 32000"/>
              <a:gd name="adj2" fmla="val 222843"/>
            </a:avLst>
          </a:prstGeom>
          <a:blipFill>
            <a:blip r:embed="rId3"/>
          </a:blipFill>
          <a:ln w="12700">
            <a:miter lim="400000"/>
          </a:ln>
        </p:spPr>
        <p:txBody>
          <a:bodyPr lIns="50800" tIns="50800" rIns="50800" bIns="50800" anchor="ctr"/>
          <a:lstStyle/>
          <a:p>
            <a:pPr>
              <a:defRPr sz="5000"/>
            </a:pPr>
            <a:endParaRPr/>
          </a:p>
        </p:txBody>
      </p:sp>
      <p:sp>
        <p:nvSpPr>
          <p:cNvPr id="335" name="Shape 335"/>
          <p:cNvSpPr/>
          <p:nvPr/>
        </p:nvSpPr>
        <p:spPr>
          <a:xfrm>
            <a:off x="6143652" y="4449336"/>
            <a:ext cx="12096696" cy="302498"/>
          </a:xfrm>
          <a:prstGeom prst="leftRightArrow">
            <a:avLst>
              <a:gd name="adj1" fmla="val 32000"/>
              <a:gd name="adj2" fmla="val 222843"/>
            </a:avLst>
          </a:prstGeom>
          <a:blipFill>
            <a:blip r:embed="rId3"/>
          </a:blipFill>
          <a:ln w="12700">
            <a:miter lim="400000"/>
          </a:ln>
        </p:spPr>
        <p:txBody>
          <a:bodyPr lIns="50800" tIns="50800" rIns="50800" bIns="50800" anchor="ctr"/>
          <a:lstStyle/>
          <a:p>
            <a:pPr>
              <a:defRPr sz="5000"/>
            </a:pPr>
            <a:endParaRPr/>
          </a:p>
        </p:txBody>
      </p:sp>
      <p:sp>
        <p:nvSpPr>
          <p:cNvPr id="336" name="Shape 336"/>
          <p:cNvSpPr/>
          <p:nvPr/>
        </p:nvSpPr>
        <p:spPr>
          <a:xfrm>
            <a:off x="6143652" y="8060548"/>
            <a:ext cx="12096696" cy="302498"/>
          </a:xfrm>
          <a:prstGeom prst="leftRightArrow">
            <a:avLst>
              <a:gd name="adj1" fmla="val 32000"/>
              <a:gd name="adj2" fmla="val 222843"/>
            </a:avLst>
          </a:prstGeom>
          <a:blipFill>
            <a:blip r:embed="rId3"/>
          </a:blipFill>
          <a:ln w="12700">
            <a:miter lim="400000"/>
          </a:ln>
        </p:spPr>
        <p:txBody>
          <a:bodyPr lIns="50800" tIns="50800" rIns="50800" bIns="50800" anchor="ctr"/>
          <a:lstStyle/>
          <a:p>
            <a:pPr>
              <a:defRPr sz="5000"/>
            </a:pPr>
            <a:endParaRPr/>
          </a:p>
        </p:txBody>
      </p:sp>
      <p:sp>
        <p:nvSpPr>
          <p:cNvPr id="337" name="Shape 337"/>
          <p:cNvSpPr/>
          <p:nvPr/>
        </p:nvSpPr>
        <p:spPr>
          <a:xfrm>
            <a:off x="6143652" y="8509984"/>
            <a:ext cx="12096696" cy="302498"/>
          </a:xfrm>
          <a:prstGeom prst="leftRightArrow">
            <a:avLst>
              <a:gd name="adj1" fmla="val 32000"/>
              <a:gd name="adj2" fmla="val 222843"/>
            </a:avLst>
          </a:prstGeom>
          <a:blipFill>
            <a:blip r:embed="rId3"/>
          </a:blipFill>
          <a:ln w="12700">
            <a:miter lim="400000"/>
          </a:ln>
        </p:spPr>
        <p:txBody>
          <a:bodyPr lIns="50800" tIns="50800" rIns="50800" bIns="50800" anchor="ctr"/>
          <a:lstStyle/>
          <a:p>
            <a:pPr>
              <a:defRPr sz="5000"/>
            </a:pPr>
            <a:endParaRPr/>
          </a:p>
        </p:txBody>
      </p:sp>
      <p:sp>
        <p:nvSpPr>
          <p:cNvPr id="338" name="Shape 338"/>
          <p:cNvSpPr/>
          <p:nvPr/>
        </p:nvSpPr>
        <p:spPr>
          <a:xfrm>
            <a:off x="6143652" y="8959421"/>
            <a:ext cx="12096696" cy="302498"/>
          </a:xfrm>
          <a:prstGeom prst="leftRightArrow">
            <a:avLst>
              <a:gd name="adj1" fmla="val 32000"/>
              <a:gd name="adj2" fmla="val 222843"/>
            </a:avLst>
          </a:prstGeom>
          <a:blipFill>
            <a:blip r:embed="rId3"/>
          </a:blipFill>
          <a:ln w="12700">
            <a:miter lim="400000"/>
          </a:ln>
        </p:spPr>
        <p:txBody>
          <a:bodyPr lIns="50800" tIns="50800" rIns="50800" bIns="50800" anchor="ctr"/>
          <a:lstStyle/>
          <a:p>
            <a:pPr>
              <a:defRPr sz="5000"/>
            </a:pPr>
            <a:endParaRPr/>
          </a:p>
        </p:txBody>
      </p:sp>
      <p:sp>
        <p:nvSpPr>
          <p:cNvPr id="339" name="Shape 339"/>
          <p:cNvSpPr/>
          <p:nvPr/>
        </p:nvSpPr>
        <p:spPr>
          <a:xfrm>
            <a:off x="6143652" y="9408857"/>
            <a:ext cx="12096696" cy="302498"/>
          </a:xfrm>
          <a:prstGeom prst="leftRightArrow">
            <a:avLst>
              <a:gd name="adj1" fmla="val 32000"/>
              <a:gd name="adj2" fmla="val 222843"/>
            </a:avLst>
          </a:prstGeom>
          <a:blipFill>
            <a:blip r:embed="rId3"/>
          </a:blipFill>
          <a:ln w="12700">
            <a:miter lim="400000"/>
          </a:ln>
        </p:spPr>
        <p:txBody>
          <a:bodyPr lIns="50800" tIns="50800" rIns="50800" bIns="50800" anchor="ctr"/>
          <a:lstStyle/>
          <a:p>
            <a:pPr>
              <a:defRPr sz="5000"/>
            </a:pPr>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42" name="Shape 342"/>
          <p:cNvSpPr/>
          <p:nvPr/>
        </p:nvSpPr>
        <p:spPr>
          <a:xfrm>
            <a:off x="8743584" y="4959349"/>
            <a:ext cx="6896832" cy="3797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Each row can</a:t>
            </a:r>
          </a:p>
          <a:p>
            <a:pPr>
              <a:defRPr sz="7000">
                <a:solidFill>
                  <a:srgbClr val="000000"/>
                </a:solidFill>
                <a:latin typeface="Comic Sans MS"/>
                <a:ea typeface="Comic Sans MS"/>
                <a:cs typeface="Comic Sans MS"/>
                <a:sym typeface="Comic Sans MS"/>
              </a:defRPr>
            </a:pPr>
            <a:r>
              <a:t>be divided into</a:t>
            </a:r>
          </a:p>
          <a:p>
            <a:pPr>
              <a:defRPr sz="7000">
                <a:solidFill>
                  <a:srgbClr val="000000"/>
                </a:solidFill>
                <a:latin typeface="Comic Sans MS"/>
                <a:ea typeface="Comic Sans MS"/>
                <a:cs typeface="Comic Sans MS"/>
                <a:sym typeface="Comic Sans MS"/>
              </a:defRPr>
            </a:pPr>
            <a:r>
              <a:t>up to 12 columns</a:t>
            </a:r>
          </a:p>
        </p:txBody>
      </p:sp>
      <p:sp>
        <p:nvSpPr>
          <p:cNvPr id="343" name="Shape 343"/>
          <p:cNvSpPr/>
          <p:nvPr/>
        </p:nvSpPr>
        <p:spPr>
          <a:xfrm rot="16200000">
            <a:off x="4140276" y="6688391"/>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44" name="Shape 344"/>
          <p:cNvSpPr/>
          <p:nvPr/>
        </p:nvSpPr>
        <p:spPr>
          <a:xfrm rot="16200000">
            <a:off x="3596574" y="6688391"/>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45" name="Shape 345"/>
          <p:cNvSpPr/>
          <p:nvPr/>
        </p:nvSpPr>
        <p:spPr>
          <a:xfrm rot="16200000">
            <a:off x="3052872" y="6688391"/>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46" name="Shape 346"/>
          <p:cNvSpPr/>
          <p:nvPr/>
        </p:nvSpPr>
        <p:spPr>
          <a:xfrm rot="16200000">
            <a:off x="2509171" y="6688391"/>
            <a:ext cx="8169521"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47" name="Shape 347"/>
          <p:cNvSpPr/>
          <p:nvPr/>
        </p:nvSpPr>
        <p:spPr>
          <a:xfrm rot="16200000">
            <a:off x="13705307" y="6688391"/>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48" name="Shape 348"/>
          <p:cNvSpPr/>
          <p:nvPr/>
        </p:nvSpPr>
        <p:spPr>
          <a:xfrm rot="16200000">
            <a:off x="13161605" y="6688391"/>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49" name="Shape 349"/>
          <p:cNvSpPr/>
          <p:nvPr/>
        </p:nvSpPr>
        <p:spPr>
          <a:xfrm rot="16200000">
            <a:off x="12617905" y="6688391"/>
            <a:ext cx="8169521"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50" name="Shape 350"/>
          <p:cNvSpPr/>
          <p:nvPr/>
        </p:nvSpPr>
        <p:spPr>
          <a:xfrm rot="16200000">
            <a:off x="12074203" y="6688391"/>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2"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53" name="Shape 353"/>
          <p:cNvSpPr/>
          <p:nvPr/>
        </p:nvSpPr>
        <p:spPr>
          <a:xfrm>
            <a:off x="4388433" y="9685712"/>
            <a:ext cx="15610595" cy="2565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There are always 12 columns and</a:t>
            </a:r>
          </a:p>
          <a:p>
            <a:pPr>
              <a:defRPr sz="7000">
                <a:solidFill>
                  <a:srgbClr val="000000"/>
                </a:solidFill>
                <a:latin typeface="Comic Sans MS"/>
                <a:ea typeface="Comic Sans MS"/>
                <a:cs typeface="Comic Sans MS"/>
                <a:sym typeface="Comic Sans MS"/>
              </a:defRPr>
            </a:pPr>
            <a:r>
              <a:t>they take up 100% of the page width.</a:t>
            </a:r>
          </a:p>
        </p:txBody>
      </p:sp>
      <p:sp>
        <p:nvSpPr>
          <p:cNvPr id="354" name="Shape 354"/>
          <p:cNvSpPr/>
          <p:nvPr/>
        </p:nvSpPr>
        <p:spPr>
          <a:xfrm rot="16200000">
            <a:off x="6745389" y="5171845"/>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55" name="Shape 355"/>
          <p:cNvSpPr/>
          <p:nvPr/>
        </p:nvSpPr>
        <p:spPr>
          <a:xfrm rot="16200000">
            <a:off x="6201688" y="5171845"/>
            <a:ext cx="8169521"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56" name="Shape 356"/>
          <p:cNvSpPr/>
          <p:nvPr/>
        </p:nvSpPr>
        <p:spPr>
          <a:xfrm rot="16200000">
            <a:off x="5657986" y="5171845"/>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57" name="Shape 357"/>
          <p:cNvSpPr/>
          <p:nvPr/>
        </p:nvSpPr>
        <p:spPr>
          <a:xfrm rot="16200000">
            <a:off x="5114284" y="5171845"/>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58" name="Shape 358"/>
          <p:cNvSpPr/>
          <p:nvPr/>
        </p:nvSpPr>
        <p:spPr>
          <a:xfrm rot="16200000">
            <a:off x="11100194" y="5171845"/>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59" name="Shape 359"/>
          <p:cNvSpPr/>
          <p:nvPr/>
        </p:nvSpPr>
        <p:spPr>
          <a:xfrm rot="16200000">
            <a:off x="10556492" y="5171845"/>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60" name="Shape 360"/>
          <p:cNvSpPr/>
          <p:nvPr/>
        </p:nvSpPr>
        <p:spPr>
          <a:xfrm rot="16200000">
            <a:off x="10012791" y="5171845"/>
            <a:ext cx="8169521"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61" name="Shape 361"/>
          <p:cNvSpPr/>
          <p:nvPr/>
        </p:nvSpPr>
        <p:spPr>
          <a:xfrm rot="16200000">
            <a:off x="9469089" y="5171845"/>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62" name="Shape 362"/>
          <p:cNvSpPr/>
          <p:nvPr/>
        </p:nvSpPr>
        <p:spPr>
          <a:xfrm rot="16200000">
            <a:off x="8922792" y="5171845"/>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63" name="Shape 363"/>
          <p:cNvSpPr/>
          <p:nvPr/>
        </p:nvSpPr>
        <p:spPr>
          <a:xfrm rot="16200000">
            <a:off x="8379090" y="5171845"/>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64" name="Shape 364"/>
          <p:cNvSpPr/>
          <p:nvPr/>
        </p:nvSpPr>
        <p:spPr>
          <a:xfrm rot="16200000">
            <a:off x="7835389" y="5171845"/>
            <a:ext cx="8169521"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65" name="Shape 365"/>
          <p:cNvSpPr/>
          <p:nvPr/>
        </p:nvSpPr>
        <p:spPr>
          <a:xfrm rot="16200000">
            <a:off x="7291687" y="5171845"/>
            <a:ext cx="8169522" cy="339218"/>
          </a:xfrm>
          <a:prstGeom prst="leftRightArrow">
            <a:avLst>
              <a:gd name="adj1" fmla="val 32000"/>
              <a:gd name="adj2" fmla="val 195897"/>
            </a:avLst>
          </a:prstGeom>
          <a:blipFill>
            <a:blip r:embed="rId3"/>
          </a:blipFill>
          <a:ln w="12700">
            <a:miter lim="400000"/>
          </a:ln>
        </p:spPr>
        <p:txBody>
          <a:bodyPr lIns="50800" tIns="50800" rIns="50800" bIns="50800" anchor="ctr"/>
          <a:lstStyle/>
          <a:p>
            <a:pPr>
              <a:defRPr sz="5000"/>
            </a:pPr>
            <a:endParaRPr/>
          </a:p>
        </p:txBody>
      </p:sp>
      <p:sp>
        <p:nvSpPr>
          <p:cNvPr id="366" name="Shape 366"/>
          <p:cNvSpPr/>
          <p:nvPr/>
        </p:nvSpPr>
        <p:spPr>
          <a:xfrm>
            <a:off x="8980278" y="3807450"/>
            <a:ext cx="6423444" cy="3068010"/>
          </a:xfrm>
          <a:prstGeom prst="leftRightArrow">
            <a:avLst>
              <a:gd name="adj1" fmla="val 32000"/>
              <a:gd name="adj2" fmla="val 21972"/>
            </a:avLst>
          </a:prstGeom>
          <a:blipFill>
            <a:blip r:embed="rId4"/>
          </a:blipFill>
          <a:ln w="12700">
            <a:miter lim="400000"/>
          </a:ln>
        </p:spPr>
        <p:txBody>
          <a:bodyPr lIns="50800" tIns="50800" rIns="50800" bIns="50800" anchor="ctr"/>
          <a:lstStyle/>
          <a:p>
            <a:pPr>
              <a:defRPr sz="5000"/>
            </a:pPr>
            <a:endParaRPr/>
          </a:p>
        </p:txBody>
      </p:sp>
      <p:sp>
        <p:nvSpPr>
          <p:cNvPr id="367" name="Shape 367"/>
          <p:cNvSpPr/>
          <p:nvPr/>
        </p:nvSpPr>
        <p:spPr>
          <a:xfrm>
            <a:off x="8874841" y="1208697"/>
            <a:ext cx="6634318" cy="8265516"/>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
        <p:nvSpPr>
          <p:cNvPr id="368" name="Shape 368"/>
          <p:cNvSpPr/>
          <p:nvPr/>
        </p:nvSpPr>
        <p:spPr>
          <a:xfrm>
            <a:off x="10355515" y="4850116"/>
            <a:ext cx="3588843" cy="9826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Helvetica Neue Bold Condensed"/>
                <a:ea typeface="Helvetica Neue Bold Condensed"/>
                <a:cs typeface="Helvetica Neue Bold Condensed"/>
                <a:sym typeface="Helvetica Neue Bold Condensed"/>
              </a:defRPr>
            </a:lvl1pPr>
          </a:lstStyle>
          <a:p>
            <a:r>
              <a:t>100% Width</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0"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71" name="Shape 371"/>
          <p:cNvSpPr/>
          <p:nvPr/>
        </p:nvSpPr>
        <p:spPr>
          <a:xfrm>
            <a:off x="5859759" y="4343399"/>
            <a:ext cx="12664481" cy="5029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This allows us to put content</a:t>
            </a:r>
          </a:p>
          <a:p>
            <a:pPr>
              <a:defRPr sz="7000">
                <a:solidFill>
                  <a:srgbClr val="000000"/>
                </a:solidFill>
                <a:latin typeface="Comic Sans MS"/>
                <a:ea typeface="Comic Sans MS"/>
                <a:cs typeface="Comic Sans MS"/>
                <a:sym typeface="Comic Sans MS"/>
              </a:defRPr>
            </a:pPr>
            <a:r>
              <a:t>in a row together, and then </a:t>
            </a:r>
          </a:p>
          <a:p>
            <a:pPr>
              <a:defRPr sz="7000">
                <a:solidFill>
                  <a:srgbClr val="000000"/>
                </a:solidFill>
                <a:latin typeface="Comic Sans MS"/>
                <a:ea typeface="Comic Sans MS"/>
                <a:cs typeface="Comic Sans MS"/>
                <a:sym typeface="Comic Sans MS"/>
              </a:defRPr>
            </a:pPr>
            <a:r>
              <a:t>specify how much of that row</a:t>
            </a:r>
          </a:p>
          <a:p>
            <a:pPr>
              <a:defRPr sz="7000">
                <a:solidFill>
                  <a:srgbClr val="000000"/>
                </a:solidFill>
                <a:latin typeface="Comic Sans MS"/>
                <a:ea typeface="Comic Sans MS"/>
                <a:cs typeface="Comic Sans MS"/>
                <a:sym typeface="Comic Sans MS"/>
              </a:defRPr>
            </a:pPr>
            <a:r>
              <a:t>it should take up.</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74" name="Shape 374"/>
          <p:cNvSpPr/>
          <p:nvPr/>
        </p:nvSpPr>
        <p:spPr>
          <a:xfrm>
            <a:off x="3567590" y="4343399"/>
            <a:ext cx="17248821" cy="5029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For example, if we wanted something</a:t>
            </a:r>
          </a:p>
          <a:p>
            <a:pPr>
              <a:defRPr sz="7000">
                <a:solidFill>
                  <a:srgbClr val="000000"/>
                </a:solidFill>
                <a:latin typeface="Comic Sans MS"/>
                <a:ea typeface="Comic Sans MS"/>
                <a:cs typeface="Comic Sans MS"/>
                <a:sym typeface="Comic Sans MS"/>
              </a:defRPr>
            </a:pPr>
            <a:r>
              <a:t>to take up 50% of the width, we would</a:t>
            </a:r>
          </a:p>
          <a:p>
            <a:pPr>
              <a:defRPr sz="7000">
                <a:solidFill>
                  <a:srgbClr val="000000"/>
                </a:solidFill>
                <a:latin typeface="Comic Sans MS"/>
                <a:ea typeface="Comic Sans MS"/>
                <a:cs typeface="Comic Sans MS"/>
                <a:sym typeface="Comic Sans MS"/>
              </a:defRPr>
            </a:pPr>
            <a:r>
              <a:t>specify that is should be 6 columns wide.</a:t>
            </a:r>
          </a:p>
          <a:p>
            <a:pPr>
              <a:defRPr sz="7000">
                <a:solidFill>
                  <a:srgbClr val="000000"/>
                </a:solidFill>
                <a:latin typeface="Comic Sans MS"/>
                <a:ea typeface="Comic Sans MS"/>
                <a:cs typeface="Comic Sans MS"/>
                <a:sym typeface="Comic Sans MS"/>
              </a:defRPr>
            </a:pPr>
            <a:r>
              <a:t>[ 6 / 12 columns = 50% ]</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77" name="Shape 377"/>
          <p:cNvSpPr/>
          <p:nvPr/>
        </p:nvSpPr>
        <p:spPr>
          <a:xfrm>
            <a:off x="8038858" y="1542236"/>
            <a:ext cx="8298145" cy="2166135"/>
          </a:xfrm>
          <a:prstGeom prst="rect">
            <a:avLst/>
          </a:prstGeom>
          <a:solidFill>
            <a:srgbClr val="EAAFFF"/>
          </a:solidFill>
          <a:ln w="12700">
            <a:miter lim="400000"/>
          </a:ln>
        </p:spPr>
        <p:txBody>
          <a:bodyPr lIns="50800" tIns="50800" rIns="50800" bIns="50800" anchor="ctr"/>
          <a:lstStyle/>
          <a:p>
            <a:pPr>
              <a:defRPr sz="2900"/>
            </a:pPr>
            <a:endParaRPr/>
          </a:p>
        </p:txBody>
      </p:sp>
      <p:sp>
        <p:nvSpPr>
          <p:cNvPr id="378" name="Shape 378"/>
          <p:cNvSpPr/>
          <p:nvPr/>
        </p:nvSpPr>
        <p:spPr>
          <a:xfrm>
            <a:off x="8046997" y="1051943"/>
            <a:ext cx="8290006" cy="509217"/>
          </a:xfrm>
          <a:prstGeom prst="rect">
            <a:avLst/>
          </a:prstGeom>
          <a:solidFill>
            <a:srgbClr val="FEBA5B"/>
          </a:solidFill>
          <a:ln w="12700">
            <a:miter lim="400000"/>
          </a:ln>
        </p:spPr>
        <p:txBody>
          <a:bodyPr lIns="50800" tIns="50800" rIns="50800" bIns="50800" anchor="ctr"/>
          <a:lstStyle/>
          <a:p>
            <a:pPr>
              <a:defRPr sz="2900"/>
            </a:pPr>
            <a:endParaRPr/>
          </a:p>
        </p:txBody>
      </p:sp>
      <p:sp>
        <p:nvSpPr>
          <p:cNvPr id="379" name="Shape 379"/>
          <p:cNvSpPr/>
          <p:nvPr/>
        </p:nvSpPr>
        <p:spPr>
          <a:xfrm>
            <a:off x="8053266" y="4299159"/>
            <a:ext cx="4194979" cy="2221387"/>
          </a:xfrm>
          <a:prstGeom prst="rect">
            <a:avLst/>
          </a:prstGeom>
          <a:blipFill>
            <a:blip r:embed="rId3"/>
          </a:blipFill>
          <a:ln w="12700">
            <a:miter lim="400000"/>
          </a:ln>
        </p:spPr>
        <p:txBody>
          <a:bodyPr lIns="50800" tIns="50800" rIns="50800" bIns="50800" anchor="ctr"/>
          <a:lstStyle/>
          <a:p>
            <a:pPr>
              <a:defRPr sz="2900"/>
            </a:pPr>
            <a:endParaRPr/>
          </a:p>
        </p:txBody>
      </p:sp>
      <p:sp>
        <p:nvSpPr>
          <p:cNvPr id="380" name="Shape 380"/>
          <p:cNvSpPr/>
          <p:nvPr/>
        </p:nvSpPr>
        <p:spPr>
          <a:xfrm>
            <a:off x="12230800" y="4339225"/>
            <a:ext cx="4091797" cy="2196506"/>
          </a:xfrm>
          <a:prstGeom prst="rect">
            <a:avLst/>
          </a:prstGeom>
          <a:blipFill>
            <a:blip r:embed="rId3"/>
          </a:blipFill>
          <a:ln w="12700">
            <a:miter lim="400000"/>
          </a:ln>
        </p:spPr>
        <p:txBody>
          <a:bodyPr lIns="50800" tIns="50800" rIns="50800" bIns="50800" anchor="ctr"/>
          <a:lstStyle/>
          <a:p>
            <a:pPr>
              <a:defRPr sz="2900"/>
            </a:pPr>
            <a:endParaRPr/>
          </a:p>
        </p:txBody>
      </p:sp>
      <p:sp>
        <p:nvSpPr>
          <p:cNvPr id="381" name="Shape 381"/>
          <p:cNvSpPr/>
          <p:nvPr/>
        </p:nvSpPr>
        <p:spPr>
          <a:xfrm>
            <a:off x="8038859" y="3689447"/>
            <a:ext cx="8306282" cy="683888"/>
          </a:xfrm>
          <a:prstGeom prst="rect">
            <a:avLst/>
          </a:prstGeom>
          <a:blipFill>
            <a:blip r:embed="rId4"/>
          </a:blipFill>
          <a:ln w="12700">
            <a:miter lim="400000"/>
          </a:ln>
        </p:spPr>
        <p:txBody>
          <a:bodyPr lIns="50800" tIns="50800" rIns="50800" bIns="50800" anchor="ctr"/>
          <a:lstStyle/>
          <a:p>
            <a:pPr>
              <a:defRPr sz="2900"/>
            </a:pPr>
            <a:endParaRPr/>
          </a:p>
        </p:txBody>
      </p:sp>
      <p:sp>
        <p:nvSpPr>
          <p:cNvPr id="382" name="Shape 382"/>
          <p:cNvSpPr/>
          <p:nvPr/>
        </p:nvSpPr>
        <p:spPr>
          <a:xfrm>
            <a:off x="8046997" y="8730239"/>
            <a:ext cx="8290006" cy="547036"/>
          </a:xfrm>
          <a:prstGeom prst="rect">
            <a:avLst/>
          </a:prstGeom>
          <a:solidFill>
            <a:srgbClr val="FEBA5B"/>
          </a:solidFill>
          <a:ln w="12700">
            <a:miter lim="400000"/>
          </a:ln>
        </p:spPr>
        <p:txBody>
          <a:bodyPr lIns="50800" tIns="50800" rIns="50800" bIns="50800" anchor="ctr"/>
          <a:lstStyle/>
          <a:p>
            <a:pPr>
              <a:defRPr sz="2900"/>
            </a:pPr>
            <a:endParaRPr/>
          </a:p>
        </p:txBody>
      </p:sp>
      <p:sp>
        <p:nvSpPr>
          <p:cNvPr id="383" name="Shape 383"/>
          <p:cNvSpPr/>
          <p:nvPr/>
        </p:nvSpPr>
        <p:spPr>
          <a:xfrm>
            <a:off x="10609079" y="1027451"/>
            <a:ext cx="3165840" cy="5581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000000"/>
                </a:solidFill>
                <a:latin typeface="Helvetica Neue Bold Condensed"/>
                <a:ea typeface="Helvetica Neue Bold Condensed"/>
                <a:cs typeface="Helvetica Neue Bold Condensed"/>
                <a:sym typeface="Helvetica Neue Bold Condensed"/>
              </a:defRPr>
            </a:lvl1pPr>
          </a:lstStyle>
          <a:p>
            <a:pPr>
              <a:defRPr>
                <a:effectLst/>
              </a:defRPr>
            </a:pPr>
            <a:r>
              <a:rPr dirty="0"/>
              <a:t>Navigation Bar</a:t>
            </a:r>
          </a:p>
        </p:txBody>
      </p:sp>
      <p:sp>
        <p:nvSpPr>
          <p:cNvPr id="384" name="Shape 384"/>
          <p:cNvSpPr/>
          <p:nvPr/>
        </p:nvSpPr>
        <p:spPr>
          <a:xfrm>
            <a:off x="11291068" y="2379314"/>
            <a:ext cx="1801862" cy="5581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000000"/>
                </a:solidFill>
                <a:latin typeface="Helvetica Neue Bold Condensed"/>
                <a:ea typeface="Helvetica Neue Bold Condensed"/>
                <a:cs typeface="Helvetica Neue Bold Condensed"/>
                <a:sym typeface="Helvetica Neue Bold Condensed"/>
              </a:defRPr>
            </a:lvl1pPr>
          </a:lstStyle>
          <a:p>
            <a:pPr>
              <a:defRPr>
                <a:effectLst/>
              </a:defRPr>
            </a:pPr>
            <a:r>
              <a:rPr dirty="0"/>
              <a:t>Banner</a:t>
            </a:r>
          </a:p>
        </p:txBody>
      </p:sp>
      <p:sp>
        <p:nvSpPr>
          <p:cNvPr id="385" name="Shape 385"/>
          <p:cNvSpPr/>
          <p:nvPr/>
        </p:nvSpPr>
        <p:spPr>
          <a:xfrm>
            <a:off x="10934676" y="3744698"/>
            <a:ext cx="2747599" cy="5582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000000"/>
                </a:solidFill>
                <a:latin typeface="Helvetica Neue Bold Condensed"/>
                <a:ea typeface="Helvetica Neue Bold Condensed"/>
                <a:cs typeface="Helvetica Neue Bold Condensed"/>
                <a:sym typeface="Helvetica Neue Bold Condensed"/>
              </a:defRPr>
            </a:lvl1pPr>
          </a:lstStyle>
          <a:p>
            <a:pPr>
              <a:defRPr>
                <a:effectLst/>
              </a:defRPr>
            </a:pPr>
            <a:r>
              <a:rPr dirty="0"/>
              <a:t>Page Heading</a:t>
            </a:r>
          </a:p>
        </p:txBody>
      </p:sp>
      <p:sp>
        <p:nvSpPr>
          <p:cNvPr id="386" name="Shape 386"/>
          <p:cNvSpPr/>
          <p:nvPr/>
        </p:nvSpPr>
        <p:spPr>
          <a:xfrm>
            <a:off x="8933998" y="4919151"/>
            <a:ext cx="2330332" cy="103665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defRPr sz="2900">
                <a:solidFill>
                  <a:srgbClr val="000000"/>
                </a:solidFill>
                <a:effectLst/>
                <a:latin typeface="Helvetica Neue Bold Condensed"/>
                <a:ea typeface="Helvetica Neue Bold Condensed"/>
                <a:cs typeface="Helvetica Neue Bold Condensed"/>
                <a:sym typeface="Helvetica Neue Bold Condensed"/>
              </a:defRPr>
            </a:pPr>
            <a:r>
              <a:t>Page Content</a:t>
            </a:r>
          </a:p>
          <a:p>
            <a:pPr>
              <a:defRPr sz="2900">
                <a:solidFill>
                  <a:srgbClr val="000000"/>
                </a:solidFill>
                <a:effectLst/>
                <a:latin typeface="Helvetica Neue Bold Condensed"/>
                <a:ea typeface="Helvetica Neue Bold Condensed"/>
                <a:cs typeface="Helvetica Neue Bold Condensed"/>
                <a:sym typeface="Helvetica Neue Bold Condensed"/>
              </a:defRPr>
            </a:pPr>
            <a:r>
              <a:t>Column One</a:t>
            </a:r>
          </a:p>
        </p:txBody>
      </p:sp>
      <p:sp>
        <p:nvSpPr>
          <p:cNvPr id="387" name="Shape 387"/>
          <p:cNvSpPr/>
          <p:nvPr/>
        </p:nvSpPr>
        <p:spPr>
          <a:xfrm>
            <a:off x="8053733" y="6516807"/>
            <a:ext cx="4194044" cy="2250707"/>
          </a:xfrm>
          <a:prstGeom prst="rect">
            <a:avLst/>
          </a:prstGeom>
          <a:blipFill>
            <a:blip r:embed="rId5"/>
          </a:blipFill>
          <a:ln w="12700">
            <a:miter lim="400000"/>
          </a:ln>
        </p:spPr>
        <p:txBody>
          <a:bodyPr lIns="50800" tIns="50800" rIns="50800" bIns="50800" anchor="ctr"/>
          <a:lstStyle/>
          <a:p>
            <a:pPr>
              <a:defRPr sz="2900"/>
            </a:pPr>
            <a:endParaRPr/>
          </a:p>
        </p:txBody>
      </p:sp>
      <p:sp>
        <p:nvSpPr>
          <p:cNvPr id="388" name="Shape 388"/>
          <p:cNvSpPr/>
          <p:nvPr/>
        </p:nvSpPr>
        <p:spPr>
          <a:xfrm>
            <a:off x="13131468" y="4891525"/>
            <a:ext cx="2330332" cy="103665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defRPr sz="2900">
                <a:solidFill>
                  <a:srgbClr val="000000"/>
                </a:solidFill>
                <a:effectLst/>
                <a:latin typeface="Helvetica Neue Bold Condensed"/>
                <a:ea typeface="Helvetica Neue Bold Condensed"/>
                <a:cs typeface="Helvetica Neue Bold Condensed"/>
                <a:sym typeface="Helvetica Neue Bold Condensed"/>
              </a:defRPr>
            </a:pPr>
            <a:r>
              <a:t>Page Content</a:t>
            </a:r>
          </a:p>
          <a:p>
            <a:pPr>
              <a:defRPr sz="2900">
                <a:solidFill>
                  <a:srgbClr val="000000"/>
                </a:solidFill>
                <a:effectLst/>
                <a:latin typeface="Helvetica Neue Bold Condensed"/>
                <a:ea typeface="Helvetica Neue Bold Condensed"/>
                <a:cs typeface="Helvetica Neue Bold Condensed"/>
                <a:sym typeface="Helvetica Neue Bold Condensed"/>
              </a:defRPr>
            </a:pPr>
            <a:r>
              <a:t>Column Two</a:t>
            </a:r>
          </a:p>
        </p:txBody>
      </p:sp>
      <p:sp>
        <p:nvSpPr>
          <p:cNvPr id="389" name="Shape 389"/>
          <p:cNvSpPr/>
          <p:nvPr/>
        </p:nvSpPr>
        <p:spPr>
          <a:xfrm>
            <a:off x="9245298" y="7048412"/>
            <a:ext cx="1707732" cy="103665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p>
            <a:pPr>
              <a:defRPr sz="2900">
                <a:solidFill>
                  <a:srgbClr val="000000"/>
                </a:solidFill>
                <a:effectLst/>
                <a:latin typeface="Helvetica Neue Bold Condensed"/>
                <a:ea typeface="Helvetica Neue Bold Condensed"/>
                <a:cs typeface="Helvetica Neue Bold Condensed"/>
                <a:sym typeface="Helvetica Neue Bold Condensed"/>
              </a:defRPr>
            </a:pPr>
            <a:r>
              <a:t>About the</a:t>
            </a:r>
          </a:p>
          <a:p>
            <a:pPr>
              <a:defRPr sz="2900">
                <a:solidFill>
                  <a:srgbClr val="000000"/>
                </a:solidFill>
                <a:effectLst/>
                <a:latin typeface="Helvetica Neue Bold Condensed"/>
                <a:ea typeface="Helvetica Neue Bold Condensed"/>
                <a:cs typeface="Helvetica Neue Bold Condensed"/>
                <a:sym typeface="Helvetica Neue Bold Condensed"/>
              </a:defRPr>
            </a:pPr>
            <a:r>
              <a:t>Author</a:t>
            </a:r>
          </a:p>
        </p:txBody>
      </p:sp>
      <p:sp>
        <p:nvSpPr>
          <p:cNvPr id="390" name="Shape 390"/>
          <p:cNvSpPr/>
          <p:nvPr/>
        </p:nvSpPr>
        <p:spPr>
          <a:xfrm>
            <a:off x="11496698" y="8743295"/>
            <a:ext cx="1664003" cy="55819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solidFill>
                  <a:srgbClr val="000000"/>
                </a:solidFill>
                <a:latin typeface="Helvetica Neue Bold Condensed"/>
                <a:ea typeface="Helvetica Neue Bold Condensed"/>
                <a:cs typeface="Helvetica Neue Bold Condensed"/>
                <a:sym typeface="Helvetica Neue Bold Condensed"/>
              </a:defRPr>
            </a:lvl1pPr>
          </a:lstStyle>
          <a:p>
            <a:pPr>
              <a:defRPr>
                <a:effectLst/>
              </a:defRPr>
            </a:pPr>
            <a:r>
              <a:rPr dirty="0"/>
              <a:t>Footer</a:t>
            </a:r>
          </a:p>
        </p:txBody>
      </p:sp>
      <p:sp>
        <p:nvSpPr>
          <p:cNvPr id="391" name="Shape 391"/>
          <p:cNvSpPr/>
          <p:nvPr/>
        </p:nvSpPr>
        <p:spPr>
          <a:xfrm>
            <a:off x="12215303" y="6516807"/>
            <a:ext cx="4091796" cy="2250706"/>
          </a:xfrm>
          <a:prstGeom prst="rect">
            <a:avLst/>
          </a:prstGeom>
          <a:blipFill>
            <a:blip r:embed="rId6"/>
          </a:blipFill>
          <a:ln w="12700">
            <a:miter lim="400000"/>
          </a:ln>
        </p:spPr>
        <p:txBody>
          <a:bodyPr lIns="50800" tIns="50800" rIns="50800" bIns="50800" anchor="ctr"/>
          <a:lstStyle/>
          <a:p>
            <a:pPr>
              <a:defRPr sz="2900"/>
            </a:pPr>
            <a:endParaRPr/>
          </a:p>
        </p:txBody>
      </p:sp>
      <p:sp>
        <p:nvSpPr>
          <p:cNvPr id="392" name="Shape 392"/>
          <p:cNvSpPr/>
          <p:nvPr/>
        </p:nvSpPr>
        <p:spPr>
          <a:xfrm>
            <a:off x="8073960" y="1008957"/>
            <a:ext cx="8236080" cy="8269330"/>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2900"/>
            </a:pPr>
            <a:endParaRPr/>
          </a:p>
        </p:txBody>
      </p:sp>
      <p:sp>
        <p:nvSpPr>
          <p:cNvPr id="393" name="Shape 393"/>
          <p:cNvSpPr/>
          <p:nvPr/>
        </p:nvSpPr>
        <p:spPr>
          <a:xfrm>
            <a:off x="13476448" y="7158058"/>
            <a:ext cx="1640372" cy="817363"/>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2900">
                <a:latin typeface="Helvetica Neue Bold Condensed"/>
                <a:ea typeface="Helvetica Neue Bold Condensed"/>
                <a:cs typeface="Helvetica Neue Bold Condensed"/>
                <a:sym typeface="Helvetica Neue Bold Condensed"/>
              </a:defRPr>
            </a:lvl1pPr>
          </a:lstStyle>
          <a:p>
            <a:pPr>
              <a:defRPr>
                <a:effectLst/>
              </a:defRPr>
            </a:pPr>
            <a:r>
              <a:t>Image</a:t>
            </a:r>
          </a:p>
        </p:txBody>
      </p:sp>
      <p:sp>
        <p:nvSpPr>
          <p:cNvPr id="394" name="Shape 394"/>
          <p:cNvSpPr/>
          <p:nvPr/>
        </p:nvSpPr>
        <p:spPr>
          <a:xfrm>
            <a:off x="3858641" y="9793623"/>
            <a:ext cx="16666717" cy="2565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By using this setup, we can also change </a:t>
            </a:r>
          </a:p>
          <a:p>
            <a:pPr>
              <a:defRPr sz="7000">
                <a:solidFill>
                  <a:srgbClr val="000000"/>
                </a:solidFill>
                <a:latin typeface="Comic Sans MS"/>
                <a:ea typeface="Comic Sans MS"/>
                <a:cs typeface="Comic Sans MS"/>
                <a:sym typeface="Comic Sans MS"/>
              </a:defRPr>
            </a:pPr>
            <a:r>
              <a:t>layout and size between screen sizes</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397" name="Shape 397"/>
          <p:cNvSpPr/>
          <p:nvPr/>
        </p:nvSpPr>
        <p:spPr>
          <a:xfrm>
            <a:off x="9303115" y="6191250"/>
            <a:ext cx="5777770" cy="13335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000">
                <a:solidFill>
                  <a:srgbClr val="000000"/>
                </a:solidFill>
                <a:latin typeface="Comic Sans MS"/>
                <a:ea typeface="Comic Sans MS"/>
                <a:cs typeface="Comic Sans MS"/>
                <a:sym typeface="Comic Sans MS"/>
              </a:defRPr>
            </a:lvl1pPr>
          </a:lstStyle>
          <a:p>
            <a:r>
              <a:t>For example…</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400" name="Shape 400"/>
          <p:cNvSpPr/>
          <p:nvPr/>
        </p:nvSpPr>
        <p:spPr>
          <a:xfrm>
            <a:off x="16614776" y="3847091"/>
            <a:ext cx="3652441" cy="4027638"/>
          </a:xfrm>
          <a:prstGeom prst="rect">
            <a:avLst/>
          </a:prstGeom>
          <a:blipFill>
            <a:blip r:embed="rId3"/>
          </a:blipFill>
          <a:ln w="12700">
            <a:miter lim="400000"/>
          </a:ln>
        </p:spPr>
        <p:txBody>
          <a:bodyPr lIns="50800" tIns="50800" rIns="50800" bIns="50800" anchor="ctr"/>
          <a:lstStyle/>
          <a:p>
            <a:pPr>
              <a:defRPr sz="5000"/>
            </a:pPr>
            <a:endParaRPr/>
          </a:p>
        </p:txBody>
      </p:sp>
      <p:sp>
        <p:nvSpPr>
          <p:cNvPr id="401" name="Shape 401"/>
          <p:cNvSpPr/>
          <p:nvPr/>
        </p:nvSpPr>
        <p:spPr>
          <a:xfrm>
            <a:off x="16576825" y="1443369"/>
            <a:ext cx="3601640" cy="1752501"/>
          </a:xfrm>
          <a:prstGeom prst="rect">
            <a:avLst/>
          </a:prstGeom>
          <a:solidFill>
            <a:srgbClr val="EAAFFF"/>
          </a:solidFill>
          <a:ln w="12700">
            <a:miter lim="400000"/>
          </a:ln>
        </p:spPr>
        <p:txBody>
          <a:bodyPr lIns="50800" tIns="50800" rIns="50800" bIns="50800" anchor="ctr"/>
          <a:lstStyle/>
          <a:p>
            <a:pPr>
              <a:defRPr sz="5000"/>
            </a:pPr>
            <a:endParaRPr/>
          </a:p>
        </p:txBody>
      </p:sp>
      <p:sp>
        <p:nvSpPr>
          <p:cNvPr id="402" name="Shape 402"/>
          <p:cNvSpPr/>
          <p:nvPr/>
        </p:nvSpPr>
        <p:spPr>
          <a:xfrm>
            <a:off x="16587193" y="827418"/>
            <a:ext cx="3580904"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403" name="Shape 403"/>
          <p:cNvSpPr/>
          <p:nvPr/>
        </p:nvSpPr>
        <p:spPr>
          <a:xfrm>
            <a:off x="16551425" y="3146458"/>
            <a:ext cx="3652440" cy="711201"/>
          </a:xfrm>
          <a:prstGeom prst="rect">
            <a:avLst/>
          </a:prstGeom>
          <a:blipFill>
            <a:blip r:embed="rId4"/>
          </a:blipFill>
          <a:ln w="12700">
            <a:miter lim="400000"/>
          </a:ln>
        </p:spPr>
        <p:txBody>
          <a:bodyPr lIns="50800" tIns="50800" rIns="50800" bIns="50800" anchor="ctr"/>
          <a:lstStyle/>
          <a:p>
            <a:pPr>
              <a:defRPr sz="5000"/>
            </a:pPr>
            <a:endParaRPr/>
          </a:p>
        </p:txBody>
      </p:sp>
      <p:sp>
        <p:nvSpPr>
          <p:cNvPr id="404" name="Shape 404"/>
          <p:cNvSpPr/>
          <p:nvPr/>
        </p:nvSpPr>
        <p:spPr>
          <a:xfrm>
            <a:off x="16511190" y="11699909"/>
            <a:ext cx="3682307"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405" name="Shape 405"/>
          <p:cNvSpPr/>
          <p:nvPr/>
        </p:nvSpPr>
        <p:spPr>
          <a:xfrm>
            <a:off x="16494546" y="9927464"/>
            <a:ext cx="3682307" cy="1868852"/>
          </a:xfrm>
          <a:prstGeom prst="rect">
            <a:avLst/>
          </a:prstGeom>
          <a:blipFill>
            <a:blip r:embed="rId5"/>
          </a:blipFill>
          <a:ln w="12700">
            <a:miter lim="400000"/>
          </a:ln>
        </p:spPr>
        <p:txBody>
          <a:bodyPr lIns="50800" tIns="50800" rIns="50800" bIns="50800" anchor="ctr"/>
          <a:lstStyle/>
          <a:p>
            <a:pPr>
              <a:defRPr sz="5000"/>
            </a:pPr>
            <a:endParaRPr/>
          </a:p>
        </p:txBody>
      </p:sp>
      <p:sp>
        <p:nvSpPr>
          <p:cNvPr id="406" name="Shape 406"/>
          <p:cNvSpPr/>
          <p:nvPr/>
        </p:nvSpPr>
        <p:spPr>
          <a:xfrm>
            <a:off x="16574493" y="7770399"/>
            <a:ext cx="3606305" cy="2296617"/>
          </a:xfrm>
          <a:prstGeom prst="rect">
            <a:avLst/>
          </a:prstGeom>
          <a:blipFill>
            <a:blip r:embed="rId6"/>
          </a:blipFill>
          <a:ln w="12700">
            <a:miter lim="400000"/>
          </a:ln>
        </p:spPr>
        <p:txBody>
          <a:bodyPr lIns="50800" tIns="50800" rIns="50800" bIns="50800" anchor="ctr"/>
          <a:lstStyle/>
          <a:p>
            <a:pPr>
              <a:defRPr sz="5000"/>
            </a:pPr>
            <a:endParaRPr/>
          </a:p>
        </p:txBody>
      </p:sp>
      <p:sp>
        <p:nvSpPr>
          <p:cNvPr id="407" name="Shape 407"/>
          <p:cNvSpPr/>
          <p:nvPr/>
        </p:nvSpPr>
        <p:spPr>
          <a:xfrm>
            <a:off x="16545346" y="848850"/>
            <a:ext cx="3664597" cy="11524556"/>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
        <p:nvSpPr>
          <p:cNvPr id="408" name="Shape 408"/>
          <p:cNvSpPr/>
          <p:nvPr/>
        </p:nvSpPr>
        <p:spPr>
          <a:xfrm>
            <a:off x="4335090" y="1648206"/>
            <a:ext cx="10583020" cy="2759869"/>
          </a:xfrm>
          <a:prstGeom prst="rect">
            <a:avLst/>
          </a:prstGeom>
          <a:solidFill>
            <a:srgbClr val="EAAFFF"/>
          </a:solidFill>
          <a:ln w="12700">
            <a:miter lim="400000"/>
          </a:ln>
        </p:spPr>
        <p:txBody>
          <a:bodyPr lIns="50800" tIns="50800" rIns="50800" bIns="50800" anchor="ctr"/>
          <a:lstStyle/>
          <a:p>
            <a:pPr>
              <a:defRPr sz="5000"/>
            </a:pPr>
            <a:endParaRPr/>
          </a:p>
        </p:txBody>
      </p:sp>
      <p:sp>
        <p:nvSpPr>
          <p:cNvPr id="409" name="Shape 409"/>
          <p:cNvSpPr/>
          <p:nvPr/>
        </p:nvSpPr>
        <p:spPr>
          <a:xfrm>
            <a:off x="4345458" y="1023524"/>
            <a:ext cx="10562284" cy="648792"/>
          </a:xfrm>
          <a:prstGeom prst="rect">
            <a:avLst/>
          </a:prstGeom>
          <a:solidFill>
            <a:srgbClr val="FEBA5B"/>
          </a:solidFill>
          <a:ln w="12700">
            <a:miter lim="400000"/>
          </a:ln>
        </p:spPr>
        <p:txBody>
          <a:bodyPr lIns="50800" tIns="50800" rIns="50800" bIns="50800" anchor="ctr"/>
          <a:lstStyle/>
          <a:p>
            <a:pPr>
              <a:defRPr sz="5000"/>
            </a:pPr>
            <a:endParaRPr/>
          </a:p>
        </p:txBody>
      </p:sp>
      <p:sp>
        <p:nvSpPr>
          <p:cNvPr id="410" name="Shape 410"/>
          <p:cNvSpPr/>
          <p:nvPr/>
        </p:nvSpPr>
        <p:spPr>
          <a:xfrm>
            <a:off x="4353445" y="5160797"/>
            <a:ext cx="5344817" cy="2830266"/>
          </a:xfrm>
          <a:prstGeom prst="rect">
            <a:avLst/>
          </a:prstGeom>
          <a:blipFill>
            <a:blip r:embed="rId3"/>
          </a:blipFill>
          <a:ln w="12700">
            <a:miter lim="400000"/>
          </a:ln>
        </p:spPr>
        <p:txBody>
          <a:bodyPr lIns="50800" tIns="50800" rIns="50800" bIns="50800" anchor="ctr"/>
          <a:lstStyle/>
          <a:p>
            <a:pPr>
              <a:defRPr sz="5000"/>
            </a:pPr>
            <a:endParaRPr/>
          </a:p>
        </p:txBody>
      </p:sp>
      <p:sp>
        <p:nvSpPr>
          <p:cNvPr id="411" name="Shape 411"/>
          <p:cNvSpPr/>
          <p:nvPr/>
        </p:nvSpPr>
        <p:spPr>
          <a:xfrm>
            <a:off x="9676035" y="5211846"/>
            <a:ext cx="5213352" cy="2798564"/>
          </a:xfrm>
          <a:prstGeom prst="rect">
            <a:avLst/>
          </a:prstGeom>
          <a:blipFill>
            <a:blip r:embed="rId3"/>
          </a:blipFill>
          <a:ln w="12700">
            <a:miter lim="400000"/>
          </a:ln>
        </p:spPr>
        <p:txBody>
          <a:bodyPr lIns="50800" tIns="50800" rIns="50800" bIns="50800" anchor="ctr"/>
          <a:lstStyle/>
          <a:p>
            <a:pPr>
              <a:defRPr sz="5000"/>
            </a:pPr>
            <a:endParaRPr/>
          </a:p>
        </p:txBody>
      </p:sp>
      <p:sp>
        <p:nvSpPr>
          <p:cNvPr id="412" name="Shape 412"/>
          <p:cNvSpPr/>
          <p:nvPr/>
        </p:nvSpPr>
        <p:spPr>
          <a:xfrm>
            <a:off x="4335090" y="4383964"/>
            <a:ext cx="10583020" cy="871340"/>
          </a:xfrm>
          <a:prstGeom prst="rect">
            <a:avLst/>
          </a:prstGeom>
          <a:blipFill>
            <a:blip r:embed="rId4"/>
          </a:blipFill>
          <a:ln w="12700">
            <a:miter lim="400000"/>
          </a:ln>
        </p:spPr>
        <p:txBody>
          <a:bodyPr lIns="50800" tIns="50800" rIns="50800" bIns="50800" anchor="ctr"/>
          <a:lstStyle/>
          <a:p>
            <a:pPr>
              <a:defRPr sz="5000"/>
            </a:pPr>
            <a:endParaRPr/>
          </a:p>
        </p:txBody>
      </p:sp>
      <p:sp>
        <p:nvSpPr>
          <p:cNvPr id="413" name="Shape 413"/>
          <p:cNvSpPr/>
          <p:nvPr/>
        </p:nvSpPr>
        <p:spPr>
          <a:xfrm>
            <a:off x="4345458" y="10854614"/>
            <a:ext cx="10562284" cy="648793"/>
          </a:xfrm>
          <a:prstGeom prst="rect">
            <a:avLst/>
          </a:prstGeom>
          <a:solidFill>
            <a:srgbClr val="FEBA5B"/>
          </a:solidFill>
          <a:ln w="12700">
            <a:miter lim="400000"/>
          </a:ln>
        </p:spPr>
        <p:txBody>
          <a:bodyPr lIns="50800" tIns="50800" rIns="50800" bIns="50800" anchor="ctr"/>
          <a:lstStyle/>
          <a:p>
            <a:pPr>
              <a:defRPr sz="5000"/>
            </a:pPr>
            <a:endParaRPr/>
          </a:p>
        </p:txBody>
      </p:sp>
      <p:sp>
        <p:nvSpPr>
          <p:cNvPr id="414" name="Shape 414"/>
          <p:cNvSpPr/>
          <p:nvPr/>
        </p:nvSpPr>
        <p:spPr>
          <a:xfrm>
            <a:off x="8050038" y="1043086"/>
            <a:ext cx="315312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Navigation Bar</a:t>
            </a:r>
          </a:p>
        </p:txBody>
      </p:sp>
      <p:sp>
        <p:nvSpPr>
          <p:cNvPr id="415" name="Shape 415"/>
          <p:cNvSpPr/>
          <p:nvPr/>
        </p:nvSpPr>
        <p:spPr>
          <a:xfrm>
            <a:off x="8814767" y="2672540"/>
            <a:ext cx="1623666"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Banner</a:t>
            </a:r>
          </a:p>
        </p:txBody>
      </p:sp>
      <p:sp>
        <p:nvSpPr>
          <p:cNvPr id="416" name="Shape 416"/>
          <p:cNvSpPr/>
          <p:nvPr/>
        </p:nvSpPr>
        <p:spPr>
          <a:xfrm>
            <a:off x="8142684" y="4454360"/>
            <a:ext cx="2967832"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Page Heading</a:t>
            </a:r>
          </a:p>
        </p:txBody>
      </p:sp>
      <p:sp>
        <p:nvSpPr>
          <p:cNvPr id="417" name="Shape 417"/>
          <p:cNvSpPr/>
          <p:nvPr/>
        </p:nvSpPr>
        <p:spPr>
          <a:xfrm>
            <a:off x="5475585" y="5950728"/>
            <a:ext cx="2969072"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Page Content</a:t>
            </a:r>
          </a:p>
          <a:p>
            <a:pPr>
              <a:defRPr sz="4000">
                <a:solidFill>
                  <a:srgbClr val="000000"/>
                </a:solidFill>
                <a:effectLst/>
                <a:latin typeface="Impact"/>
                <a:ea typeface="Impact"/>
                <a:cs typeface="Impact"/>
                <a:sym typeface="Impact"/>
              </a:defRPr>
            </a:pPr>
            <a:r>
              <a:t>Column One</a:t>
            </a:r>
          </a:p>
        </p:txBody>
      </p:sp>
      <p:sp>
        <p:nvSpPr>
          <p:cNvPr id="418" name="Shape 418"/>
          <p:cNvSpPr/>
          <p:nvPr/>
        </p:nvSpPr>
        <p:spPr>
          <a:xfrm>
            <a:off x="4354041" y="7986300"/>
            <a:ext cx="5343625" cy="2867621"/>
          </a:xfrm>
          <a:prstGeom prst="rect">
            <a:avLst/>
          </a:prstGeom>
          <a:blipFill>
            <a:blip r:embed="rId5"/>
          </a:blipFill>
          <a:ln w="12700">
            <a:miter lim="400000"/>
          </a:ln>
        </p:spPr>
        <p:txBody>
          <a:bodyPr lIns="50800" tIns="50800" rIns="50800" bIns="50800" anchor="ctr"/>
          <a:lstStyle/>
          <a:p>
            <a:pPr>
              <a:defRPr sz="5000"/>
            </a:pPr>
            <a:endParaRPr/>
          </a:p>
        </p:txBody>
      </p:sp>
      <p:sp>
        <p:nvSpPr>
          <p:cNvPr id="419" name="Shape 419"/>
          <p:cNvSpPr/>
          <p:nvPr/>
        </p:nvSpPr>
        <p:spPr>
          <a:xfrm>
            <a:off x="10823575" y="5915530"/>
            <a:ext cx="2969072"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Page Content</a:t>
            </a:r>
          </a:p>
          <a:p>
            <a:pPr>
              <a:defRPr sz="4000">
                <a:solidFill>
                  <a:srgbClr val="000000"/>
                </a:solidFill>
                <a:effectLst/>
                <a:latin typeface="Impact"/>
                <a:ea typeface="Impact"/>
                <a:cs typeface="Impact"/>
                <a:sym typeface="Impact"/>
              </a:defRPr>
            </a:pPr>
            <a:r>
              <a:t>Column Two</a:t>
            </a:r>
          </a:p>
        </p:txBody>
      </p:sp>
      <p:sp>
        <p:nvSpPr>
          <p:cNvPr id="420" name="Shape 420"/>
          <p:cNvSpPr/>
          <p:nvPr/>
        </p:nvSpPr>
        <p:spPr>
          <a:xfrm>
            <a:off x="5872212" y="8663616"/>
            <a:ext cx="2175818" cy="1320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000000"/>
                </a:solidFill>
                <a:effectLst/>
                <a:latin typeface="Impact"/>
                <a:ea typeface="Impact"/>
                <a:cs typeface="Impact"/>
                <a:sym typeface="Impact"/>
              </a:defRPr>
            </a:pPr>
            <a:r>
              <a:t>About the</a:t>
            </a:r>
          </a:p>
          <a:p>
            <a:pPr>
              <a:defRPr sz="4000">
                <a:solidFill>
                  <a:srgbClr val="000000"/>
                </a:solidFill>
                <a:effectLst/>
                <a:latin typeface="Impact"/>
                <a:ea typeface="Impact"/>
                <a:cs typeface="Impact"/>
                <a:sym typeface="Impact"/>
              </a:defRPr>
            </a:pPr>
            <a:r>
              <a:t>Author</a:t>
            </a:r>
          </a:p>
        </p:txBody>
      </p:sp>
      <p:sp>
        <p:nvSpPr>
          <p:cNvPr id="421" name="Shape 421"/>
          <p:cNvSpPr/>
          <p:nvPr/>
        </p:nvSpPr>
        <p:spPr>
          <a:xfrm>
            <a:off x="8910513" y="10823410"/>
            <a:ext cx="1432174" cy="7112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a:solidFill>
                  <a:srgbClr val="000000"/>
                </a:solidFill>
                <a:latin typeface="Impact"/>
                <a:ea typeface="Impact"/>
                <a:cs typeface="Impact"/>
                <a:sym typeface="Impact"/>
              </a:defRPr>
            </a:lvl1pPr>
          </a:lstStyle>
          <a:p>
            <a:pPr>
              <a:defRPr>
                <a:effectLst/>
              </a:defRPr>
            </a:pPr>
            <a:r>
              <a:t>Footer</a:t>
            </a:r>
          </a:p>
        </p:txBody>
      </p:sp>
      <p:sp>
        <p:nvSpPr>
          <p:cNvPr id="422" name="Shape 422"/>
          <p:cNvSpPr/>
          <p:nvPr/>
        </p:nvSpPr>
        <p:spPr>
          <a:xfrm>
            <a:off x="9656291" y="7986300"/>
            <a:ext cx="5213351" cy="2867621"/>
          </a:xfrm>
          <a:prstGeom prst="rect">
            <a:avLst/>
          </a:prstGeom>
          <a:blipFill>
            <a:blip r:embed="rId6"/>
          </a:blipFill>
          <a:ln w="12700">
            <a:miter lim="400000"/>
          </a:ln>
        </p:spPr>
        <p:txBody>
          <a:bodyPr lIns="50800" tIns="50800" rIns="50800" bIns="50800" anchor="ctr"/>
          <a:lstStyle/>
          <a:p>
            <a:pPr>
              <a:defRPr sz="5000"/>
            </a:pPr>
            <a:endParaRPr/>
          </a:p>
        </p:txBody>
      </p:sp>
      <p:sp>
        <p:nvSpPr>
          <p:cNvPr id="423" name="Shape 423"/>
          <p:cNvSpPr/>
          <p:nvPr/>
        </p:nvSpPr>
        <p:spPr>
          <a:xfrm>
            <a:off x="11263114" y="8803316"/>
            <a:ext cx="2089994" cy="1041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6000">
                <a:latin typeface="Impact"/>
                <a:ea typeface="Impact"/>
                <a:cs typeface="Impact"/>
                <a:sym typeface="Impact"/>
              </a:defRPr>
            </a:lvl1pPr>
          </a:lstStyle>
          <a:p>
            <a:pPr>
              <a:defRPr>
                <a:effectLst/>
              </a:defRPr>
            </a:pPr>
            <a:r>
              <a:t>Image</a:t>
            </a:r>
          </a:p>
        </p:txBody>
      </p:sp>
      <p:sp>
        <p:nvSpPr>
          <p:cNvPr id="424" name="Shape 424"/>
          <p:cNvSpPr/>
          <p:nvPr/>
        </p:nvSpPr>
        <p:spPr>
          <a:xfrm>
            <a:off x="4345458" y="11797292"/>
            <a:ext cx="10562284" cy="404020"/>
          </a:xfrm>
          <a:prstGeom prst="leftRightArrow">
            <a:avLst>
              <a:gd name="adj1" fmla="val 32000"/>
              <a:gd name="adj2" fmla="val 138310"/>
            </a:avLst>
          </a:prstGeom>
          <a:solidFill>
            <a:srgbClr val="53585F"/>
          </a:solidFill>
          <a:ln w="12700">
            <a:miter lim="400000"/>
          </a:ln>
        </p:spPr>
        <p:txBody>
          <a:bodyPr lIns="50800" tIns="50800" rIns="50800" bIns="50800" anchor="ctr"/>
          <a:lstStyle/>
          <a:p>
            <a:pPr>
              <a:defRPr sz="5000"/>
            </a:pPr>
            <a:endParaRPr/>
          </a:p>
        </p:txBody>
      </p:sp>
      <p:sp>
        <p:nvSpPr>
          <p:cNvPr id="425" name="Shape 425"/>
          <p:cNvSpPr/>
          <p:nvPr/>
        </p:nvSpPr>
        <p:spPr>
          <a:xfrm>
            <a:off x="8661653" y="12007108"/>
            <a:ext cx="1929893" cy="6969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4000" i="1">
                <a:solidFill>
                  <a:srgbClr val="53585F"/>
                </a:solidFill>
              </a:defRPr>
            </a:lvl1pPr>
          </a:lstStyle>
          <a:p>
            <a:r>
              <a:t>Desktop</a:t>
            </a:r>
          </a:p>
        </p:txBody>
      </p:sp>
      <p:sp>
        <p:nvSpPr>
          <p:cNvPr id="426" name="Shape 426"/>
          <p:cNvSpPr/>
          <p:nvPr/>
        </p:nvSpPr>
        <p:spPr>
          <a:xfrm>
            <a:off x="4325267" y="1033760"/>
            <a:ext cx="10547760" cy="10484049"/>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
        <p:nvSpPr>
          <p:cNvPr id="427" name="Shape 427"/>
          <p:cNvSpPr/>
          <p:nvPr/>
        </p:nvSpPr>
        <p:spPr>
          <a:xfrm>
            <a:off x="17478703" y="5048549"/>
            <a:ext cx="1713993" cy="13065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i="1">
                <a:solidFill>
                  <a:srgbClr val="53585F"/>
                </a:solidFill>
              </a:defRPr>
            </a:pPr>
            <a:r>
              <a:t>Mobile</a:t>
            </a:r>
          </a:p>
          <a:p>
            <a:pPr>
              <a:defRPr sz="4000" i="1">
                <a:solidFill>
                  <a:srgbClr val="53585F"/>
                </a:solidFill>
              </a:defRPr>
            </a:pPr>
            <a:r>
              <a:t>View</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p:cNvSpPr>
          <p:nvPr>
            <p:ph type="title"/>
          </p:nvPr>
        </p:nvSpPr>
        <p:spPr>
          <a:prstGeom prst="rect">
            <a:avLst/>
          </a:prstGeom>
        </p:spPr>
        <p:txBody>
          <a:bodyPr/>
          <a:lstStyle/>
          <a:p>
            <a:r>
              <a:t>How do we know the screen size?</a:t>
            </a:r>
          </a:p>
          <a:p>
            <a:r>
              <a:t>And how do we use that information?</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p:cNvSpPr>
          <p:nvPr>
            <p:ph type="title"/>
          </p:nvPr>
        </p:nvSpPr>
        <p:spPr>
          <a:prstGeom prst="rect">
            <a:avLst/>
          </a:prstGeom>
        </p:spPr>
        <p:txBody>
          <a:bodyPr/>
          <a:lstStyle/>
          <a:p>
            <a:r>
              <a:t>Media-Queries</a:t>
            </a:r>
          </a:p>
          <a:p>
            <a:pPr>
              <a:defRPr sz="5000">
                <a:solidFill>
                  <a:srgbClr val="A6AAA9"/>
                </a:solidFill>
              </a:defRPr>
            </a:pPr>
            <a:r>
              <a:t>&amp; breakpoints</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prstGeom prst="rect">
            <a:avLst/>
          </a:prstGeom>
        </p:spPr>
        <p:txBody>
          <a:bodyPr/>
          <a:lstStyle/>
          <a:p>
            <a:r>
              <a:t>What is responsive design?</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p:cNvSpPr>
          <p:nvPr>
            <p:ph type="title"/>
          </p:nvPr>
        </p:nvSpPr>
        <p:spPr>
          <a:prstGeom prst="rect">
            <a:avLst/>
          </a:prstGeom>
        </p:spPr>
        <p:txBody>
          <a:bodyPr/>
          <a:lstStyle/>
          <a:p>
            <a:pPr defTabSz="796885">
              <a:defRPr sz="10800"/>
            </a:pPr>
            <a:r>
              <a:t>Setup default and </a:t>
            </a:r>
            <a:r>
              <a:rPr>
                <a:solidFill>
                  <a:srgbClr val="5BCEF2"/>
                </a:solidFill>
              </a:rPr>
              <a:t>mobile</a:t>
            </a:r>
            <a:r>
              <a:t> styles</a:t>
            </a:r>
          </a:p>
        </p:txBody>
      </p:sp>
      <p:sp>
        <p:nvSpPr>
          <p:cNvPr id="434" name="Shape 434"/>
          <p:cNvSpPr>
            <a:spLocks noGrp="1"/>
          </p:cNvSpPr>
          <p:nvPr>
            <p:ph type="body" idx="1"/>
          </p:nvPr>
        </p:nvSpPr>
        <p:spPr>
          <a:xfrm>
            <a:off x="1473200" y="3174801"/>
            <a:ext cx="21437600" cy="9767492"/>
          </a:xfrm>
          <a:prstGeom prst="rect">
            <a:avLst/>
          </a:prstGeom>
        </p:spPr>
        <p:txBody>
          <a:bodyPr/>
          <a:lstStyle/>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.row:after {</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    content: "";</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    clear: both;</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    display: block;</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[class*="col-"] {</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    float: left;</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    padding: 15px;</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[class*="col-"] {</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    width: 100%;</a:t>
            </a:r>
          </a:p>
          <a:p>
            <a:pPr marL="0" indent="0" defTabSz="474845">
              <a:spcBef>
                <a:spcPts val="2300"/>
              </a:spcBef>
              <a:buSzTx/>
              <a:buNone/>
              <a:defRPr sz="3400" b="1">
                <a:solidFill>
                  <a:schemeClr val="accent2">
                    <a:hueOff val="-2057865"/>
                    <a:satOff val="-1362"/>
                    <a:lumOff val="13058"/>
                  </a:schemeClr>
                </a:solidFill>
                <a:effectLst>
                  <a:outerShdw blurRad="34544" dist="25908" dir="5400000" rotWithShape="0">
                    <a:srgbClr val="000000"/>
                  </a:outerShdw>
                </a:effectLst>
                <a:latin typeface="Helvetica Neue"/>
                <a:ea typeface="Helvetica Neue"/>
                <a:cs typeface="Helvetica Neue"/>
                <a:sym typeface="Helvetica Neue"/>
              </a:defRPr>
            </a:pPr>
            <a:r>
              <a:t>}</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436"/>
          <p:cNvSpPr>
            <a:spLocks noGrp="1"/>
          </p:cNvSpPr>
          <p:nvPr>
            <p:ph type="title"/>
          </p:nvPr>
        </p:nvSpPr>
        <p:spPr>
          <a:prstGeom prst="rect">
            <a:avLst/>
          </a:prstGeom>
        </p:spPr>
        <p:txBody>
          <a:bodyPr/>
          <a:lstStyle/>
          <a:p>
            <a:pPr defTabSz="796885">
              <a:defRPr sz="10800"/>
            </a:pPr>
            <a:r>
              <a:t>Add </a:t>
            </a:r>
            <a:r>
              <a:rPr>
                <a:solidFill>
                  <a:schemeClr val="accent3">
                    <a:satOff val="18648"/>
                    <a:lumOff val="5971"/>
                  </a:schemeClr>
                </a:solidFill>
              </a:rPr>
              <a:t>tablet</a:t>
            </a:r>
            <a:r>
              <a:t> styles below</a:t>
            </a:r>
          </a:p>
        </p:txBody>
      </p:sp>
      <p:sp>
        <p:nvSpPr>
          <p:cNvPr id="437" name="Shape 437"/>
          <p:cNvSpPr>
            <a:spLocks noGrp="1"/>
          </p:cNvSpPr>
          <p:nvPr>
            <p:ph type="body" idx="1"/>
          </p:nvPr>
        </p:nvSpPr>
        <p:spPr>
          <a:xfrm>
            <a:off x="1473200" y="3174801"/>
            <a:ext cx="21437600" cy="9767492"/>
          </a:xfrm>
          <a:prstGeom prst="rect">
            <a:avLst/>
          </a:prstGeom>
        </p:spPr>
        <p:txBody>
          <a:bodyPr/>
          <a:lstStyle/>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@media only screen and (min-width: 600px) {</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.col-m-1 {width: 8.33%;}</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.col-m-2 {width: 16.66%;}</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.col-m-3 {width: 25%;}</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.col-m-4 {width: 33.33%;}</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.col-m-5 {width: 41.66%;}</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.col-m-6 {width: 50%;}</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.col-m-7 {width: 58.33%;}</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.col-m-8 {width: 66.66%;}</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.col-m-9 {width: 75%;}</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.col-m-10 {width: 83.33%;}</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.col-m-11 {width: 91.66%;}</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.col-m-12 {width: 100%;}</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title"/>
          </p:nvPr>
        </p:nvSpPr>
        <p:spPr>
          <a:prstGeom prst="rect">
            <a:avLst/>
          </a:prstGeom>
        </p:spPr>
        <p:txBody>
          <a:bodyPr/>
          <a:lstStyle/>
          <a:p>
            <a:pPr defTabSz="796885">
              <a:defRPr sz="10800"/>
            </a:pPr>
            <a:r>
              <a:t>Add </a:t>
            </a:r>
            <a:r>
              <a:rPr>
                <a:solidFill>
                  <a:schemeClr val="accent3">
                    <a:satOff val="18648"/>
                    <a:lumOff val="5971"/>
                  </a:schemeClr>
                </a:solidFill>
              </a:rPr>
              <a:t>desktop</a:t>
            </a:r>
            <a:r>
              <a:t> styles below</a:t>
            </a:r>
          </a:p>
        </p:txBody>
      </p:sp>
      <p:sp>
        <p:nvSpPr>
          <p:cNvPr id="440" name="Shape 440"/>
          <p:cNvSpPr>
            <a:spLocks noGrp="1"/>
          </p:cNvSpPr>
          <p:nvPr>
            <p:ph type="body" idx="1"/>
          </p:nvPr>
        </p:nvSpPr>
        <p:spPr>
          <a:xfrm>
            <a:off x="1473200" y="3174801"/>
            <a:ext cx="21437600" cy="9767492"/>
          </a:xfrm>
          <a:prstGeom prst="rect">
            <a:avLst/>
          </a:prstGeom>
        </p:spPr>
        <p:txBody>
          <a:bodyPr/>
          <a:lstStyle/>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@media only screen and (min-width: 768px) {</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.col-1 {width: 8.33%;}</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.col-2 {width: 16.66%;}</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.col-3 {width: 25%;}</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.col-4 {width: 33.33%;}</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.col-5 {width: 41.66%;}</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.col-6 {width: 50%;}</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.col-7 {width: 58.33%;}</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.col-8 {width: 66.66%;}</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.col-9 {width: 75%;}</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.col-10 {width: 83.33%;}</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.col-11 {width: 91.66%;}</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    .col-12 {width: 100%;}</a:t>
            </a:r>
          </a:p>
          <a:p>
            <a:pPr marL="0" indent="0" defTabSz="405014">
              <a:spcBef>
                <a:spcPts val="2000"/>
              </a:spcBef>
              <a:buSzTx/>
              <a:buNone/>
              <a:defRPr sz="2900" b="1">
                <a:solidFill>
                  <a:schemeClr val="accent2">
                    <a:hueOff val="-2057865"/>
                    <a:satOff val="-1362"/>
                    <a:lumOff val="13058"/>
                  </a:schemeClr>
                </a:solidFill>
                <a:effectLst>
                  <a:outerShdw blurRad="29464" dist="22098" dir="5400000" rotWithShape="0">
                    <a:srgbClr val="000000"/>
                  </a:outerShdw>
                </a:effectLst>
                <a:latin typeface="Helvetica Neue"/>
                <a:ea typeface="Helvetica Neue"/>
                <a:cs typeface="Helvetica Neue"/>
                <a:sym typeface="Helvetica Neue"/>
              </a:defRPr>
            </a:pPr>
            <a:r>
              <a:t>}</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Shape 442"/>
          <p:cNvSpPr>
            <a:spLocks noGrp="1"/>
          </p:cNvSpPr>
          <p:nvPr>
            <p:ph type="title"/>
          </p:nvPr>
        </p:nvSpPr>
        <p:spPr>
          <a:prstGeom prst="rect">
            <a:avLst/>
          </a:prstGeom>
        </p:spPr>
        <p:txBody>
          <a:bodyPr/>
          <a:lstStyle/>
          <a:p>
            <a:r>
              <a:t>Looks like a lot of work, am I right?</a:t>
            </a:r>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Shape 444"/>
          <p:cNvSpPr>
            <a:spLocks noGrp="1"/>
          </p:cNvSpPr>
          <p:nvPr>
            <p:ph type="title"/>
          </p:nvPr>
        </p:nvSpPr>
        <p:spPr>
          <a:prstGeom prst="rect">
            <a:avLst/>
          </a:prstGeom>
        </p:spPr>
        <p:txBody>
          <a:bodyPr/>
          <a:lstStyle/>
          <a:p>
            <a:pPr defTabSz="759459">
              <a:defRPr sz="9200">
                <a:effectLst>
                  <a:outerShdw blurRad="46736" dist="35052" dir="5400000" rotWithShape="0">
                    <a:srgbClr val="000000"/>
                  </a:outerShdw>
                </a:effectLst>
              </a:defRPr>
            </a:pPr>
            <a:r>
              <a:t>This is why people use responsive libraries</a:t>
            </a:r>
          </a:p>
          <a:p>
            <a:pPr defTabSz="759459">
              <a:defRPr sz="4600">
                <a:solidFill>
                  <a:srgbClr val="A6AAA9"/>
                </a:solidFill>
                <a:effectLst>
                  <a:outerShdw blurRad="46736" dist="35052" dir="5400000" rotWithShape="0">
                    <a:srgbClr val="000000"/>
                  </a:outerShdw>
                </a:effectLst>
              </a:defRPr>
            </a:pPr>
            <a:r>
              <a:t>Let’s talk about it</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Shape 448"/>
          <p:cNvSpPr>
            <a:spLocks noGrp="1"/>
          </p:cNvSpPr>
          <p:nvPr>
            <p:ph type="title"/>
          </p:nvPr>
        </p:nvSpPr>
        <p:spPr>
          <a:prstGeom prst="rect">
            <a:avLst/>
          </a:prstGeom>
        </p:spPr>
        <p:txBody>
          <a:bodyPr/>
          <a:lstStyle/>
          <a:p>
            <a:r>
              <a:t>You have some options!</a:t>
            </a:r>
          </a:p>
        </p:txBody>
      </p:sp>
      <p:sp>
        <p:nvSpPr>
          <p:cNvPr id="449" name="Shape 449"/>
          <p:cNvSpPr>
            <a:spLocks noGrp="1"/>
          </p:cNvSpPr>
          <p:nvPr>
            <p:ph type="body" idx="1"/>
          </p:nvPr>
        </p:nvSpPr>
        <p:spPr>
          <a:xfrm>
            <a:off x="1473200" y="3016250"/>
            <a:ext cx="21437600" cy="7015163"/>
          </a:xfrm>
          <a:prstGeom prst="rect">
            <a:avLst/>
          </a:prstGeom>
        </p:spPr>
        <p:txBody>
          <a:bodyPr/>
          <a:lstStyle/>
          <a:p>
            <a:pPr marL="736600" indent="-736600" defTabSz="575071">
              <a:spcBef>
                <a:spcPts val="2900"/>
              </a:spcBef>
              <a:buSzPct val="75000"/>
              <a:buChar char="•"/>
              <a:defRPr sz="6100" b="1">
                <a:solidFill>
                  <a:schemeClr val="accent2">
                    <a:hueOff val="-2057865"/>
                    <a:satOff val="-1362"/>
                    <a:lumOff val="13058"/>
                  </a:schemeClr>
                </a:solidFill>
                <a:latin typeface="Helvetica Neue"/>
                <a:ea typeface="Helvetica Neue"/>
                <a:cs typeface="Helvetica Neue"/>
                <a:sym typeface="Helvetica Neue"/>
              </a:defRPr>
            </a:pPr>
            <a:r>
              <a:t>Twitter Bootstrap</a:t>
            </a:r>
          </a:p>
          <a:p>
            <a:pPr marL="736600" indent="-736600" defTabSz="575071">
              <a:spcBef>
                <a:spcPts val="2900"/>
              </a:spcBef>
              <a:buSzPct val="75000"/>
              <a:buChar char="•"/>
              <a:defRPr sz="6100" b="1">
                <a:solidFill>
                  <a:srgbClr val="5BCEF2"/>
                </a:solidFill>
                <a:latin typeface="Helvetica Neue"/>
                <a:ea typeface="Helvetica Neue"/>
                <a:cs typeface="Helvetica Neue"/>
                <a:sym typeface="Helvetica Neue"/>
              </a:defRPr>
            </a:pPr>
            <a:r>
              <a:t>Foundation</a:t>
            </a:r>
          </a:p>
          <a:p>
            <a:pPr marL="736600" indent="-736600" defTabSz="575071">
              <a:spcBef>
                <a:spcPts val="2900"/>
              </a:spcBef>
              <a:buSzPct val="75000"/>
              <a:buChar char="•"/>
              <a:defRPr sz="6100" b="1">
                <a:solidFill>
                  <a:schemeClr val="accent3">
                    <a:satOff val="18648"/>
                    <a:lumOff val="5971"/>
                  </a:schemeClr>
                </a:solidFill>
                <a:latin typeface="Helvetica Neue"/>
                <a:ea typeface="Helvetica Neue"/>
                <a:cs typeface="Helvetica Neue"/>
                <a:sym typeface="Helvetica Neue"/>
              </a:defRPr>
            </a:pPr>
            <a:r>
              <a:t>Skeleton</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prstGeom prst="rect">
            <a:avLst/>
          </a:prstGeom>
        </p:spPr>
        <p:txBody>
          <a:bodyPr/>
          <a:lstStyle/>
          <a:p>
            <a:r>
              <a:t>Things to consider</a:t>
            </a:r>
          </a:p>
        </p:txBody>
      </p:sp>
      <p:sp>
        <p:nvSpPr>
          <p:cNvPr id="452" name="Shape 452"/>
          <p:cNvSpPr>
            <a:spLocks noGrp="1"/>
          </p:cNvSpPr>
          <p:nvPr>
            <p:ph type="body" idx="1"/>
          </p:nvPr>
        </p:nvSpPr>
        <p:spPr>
          <a:xfrm>
            <a:off x="1473200" y="2838450"/>
            <a:ext cx="21437600" cy="8039100"/>
          </a:xfrm>
          <a:prstGeom prst="rect">
            <a:avLst/>
          </a:prstGeom>
        </p:spPr>
        <p:txBody>
          <a:bodyPr/>
          <a:lstStyle/>
          <a:p>
            <a:pPr marL="736600" indent="-736600" defTabSz="575071">
              <a:spcBef>
                <a:spcPts val="2900"/>
              </a:spcBef>
              <a:buSzPct val="75000"/>
              <a:buChar char="•"/>
              <a:defRPr sz="5800"/>
            </a:pPr>
            <a:r>
              <a:t>Size of the library</a:t>
            </a:r>
          </a:p>
          <a:p>
            <a:pPr marL="736600" indent="-736600" defTabSz="575071">
              <a:spcBef>
                <a:spcPts val="2900"/>
              </a:spcBef>
              <a:buSzPct val="75000"/>
              <a:buChar char="•"/>
              <a:defRPr sz="5800"/>
            </a:pPr>
            <a:r>
              <a:t>Contributors</a:t>
            </a:r>
          </a:p>
          <a:p>
            <a:pPr marL="736600" indent="-736600" defTabSz="575071">
              <a:spcBef>
                <a:spcPts val="2900"/>
              </a:spcBef>
              <a:buSzPct val="75000"/>
              <a:buChar char="•"/>
              <a:defRPr sz="5800"/>
            </a:pPr>
            <a:r>
              <a:t>Following (or popularity)</a:t>
            </a:r>
          </a:p>
          <a:p>
            <a:pPr marL="736600" indent="-736600" defTabSz="575071">
              <a:spcBef>
                <a:spcPts val="2900"/>
              </a:spcBef>
              <a:buSzPct val="75000"/>
              <a:buChar char="•"/>
              <a:defRPr sz="5800"/>
            </a:pPr>
            <a:r>
              <a:t>License</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 name="Shape 454"/>
          <p:cNvSpPr>
            <a:spLocks noGrp="1"/>
          </p:cNvSpPr>
          <p:nvPr>
            <p:ph type="title"/>
          </p:nvPr>
        </p:nvSpPr>
        <p:spPr>
          <a:prstGeom prst="rect">
            <a:avLst/>
          </a:prstGeom>
        </p:spPr>
        <p:txBody>
          <a:bodyPr/>
          <a:lstStyle/>
          <a:p>
            <a:r>
              <a:t>As of recently</a:t>
            </a:r>
          </a:p>
        </p:txBody>
      </p:sp>
      <p:sp>
        <p:nvSpPr>
          <p:cNvPr id="455" name="Shape 455"/>
          <p:cNvSpPr>
            <a:spLocks noGrp="1"/>
          </p:cNvSpPr>
          <p:nvPr>
            <p:ph type="body" idx="1"/>
          </p:nvPr>
        </p:nvSpPr>
        <p:spPr>
          <a:xfrm>
            <a:off x="1473200" y="3455690"/>
            <a:ext cx="21437600" cy="8938221"/>
          </a:xfrm>
          <a:prstGeom prst="rect">
            <a:avLst/>
          </a:prstGeom>
        </p:spPr>
        <p:txBody>
          <a:bodyPr/>
          <a:lstStyle/>
          <a:p>
            <a:pPr marL="736600" indent="-736600" defTabSz="575071">
              <a:spcBef>
                <a:spcPts val="2900"/>
              </a:spcBef>
              <a:buSzPct val="75000"/>
              <a:buChar char="•"/>
              <a:defRPr sz="6000"/>
            </a:pPr>
            <a:r>
              <a:rPr b="1">
                <a:solidFill>
                  <a:schemeClr val="accent2">
                    <a:hueOff val="-2057865"/>
                    <a:satOff val="-1362"/>
                    <a:lumOff val="13058"/>
                  </a:schemeClr>
                </a:solidFill>
                <a:latin typeface="Helvetica Neue"/>
                <a:ea typeface="Helvetica Neue"/>
                <a:cs typeface="Helvetica Neue"/>
                <a:sym typeface="Helvetica Neue"/>
              </a:rPr>
              <a:t>Twitter Bootstrap</a:t>
            </a:r>
            <a:r>
              <a:rPr>
                <a:solidFill>
                  <a:srgbClr val="DCDEE0"/>
                </a:solidFill>
              </a:rPr>
              <a:t> has the largest user base*</a:t>
            </a:r>
          </a:p>
          <a:p>
            <a:pPr marL="736600" indent="-736600" defTabSz="575071">
              <a:spcBef>
                <a:spcPts val="2900"/>
              </a:spcBef>
              <a:buSzPct val="75000"/>
              <a:buChar char="•"/>
              <a:defRPr sz="6000"/>
            </a:pPr>
            <a:r>
              <a:rPr b="1">
                <a:solidFill>
                  <a:schemeClr val="accent3">
                    <a:satOff val="18648"/>
                    <a:lumOff val="5971"/>
                  </a:schemeClr>
                </a:solidFill>
                <a:latin typeface="Helvetica Neue"/>
                <a:ea typeface="Helvetica Neue"/>
                <a:cs typeface="Helvetica Neue"/>
                <a:sym typeface="Helvetica Neue"/>
              </a:rPr>
              <a:t>Skeleton</a:t>
            </a:r>
            <a:r>
              <a:rPr>
                <a:solidFill>
                  <a:srgbClr val="DCDEE0"/>
                </a:solidFill>
              </a:rPr>
              <a:t> is the smallest*</a:t>
            </a:r>
          </a:p>
          <a:p>
            <a:pPr marL="736600" indent="-736600" defTabSz="575071">
              <a:spcBef>
                <a:spcPts val="2900"/>
              </a:spcBef>
              <a:buSzPct val="75000"/>
              <a:buChar char="•"/>
              <a:defRPr sz="6000"/>
            </a:pPr>
            <a:r>
              <a:rPr b="1">
                <a:solidFill>
                  <a:srgbClr val="5BCEF2"/>
                </a:solidFill>
                <a:latin typeface="Helvetica Neue"/>
                <a:ea typeface="Helvetica Neue"/>
                <a:cs typeface="Helvetica Neue"/>
                <a:sym typeface="Helvetica Neue"/>
              </a:rPr>
              <a:t>Foundation</a:t>
            </a:r>
            <a:r>
              <a:rPr b="1">
                <a:latin typeface="Helvetica Neue"/>
                <a:ea typeface="Helvetica Neue"/>
                <a:cs typeface="Helvetica Neue"/>
                <a:sym typeface="Helvetica Neue"/>
              </a:rPr>
              <a:t> </a:t>
            </a:r>
            <a:r>
              <a:rPr>
                <a:solidFill>
                  <a:srgbClr val="DCDEE0"/>
                </a:solidFill>
              </a:rPr>
              <a:t>has the most contributors*</a:t>
            </a:r>
          </a:p>
          <a:p>
            <a:pPr marL="736600" indent="-736600" defTabSz="575071">
              <a:spcBef>
                <a:spcPts val="2900"/>
              </a:spcBef>
              <a:buSzPct val="75000"/>
              <a:buChar char="•"/>
              <a:defRPr sz="6000"/>
            </a:pPr>
            <a:endParaRPr>
              <a:solidFill>
                <a:srgbClr val="DCDEE0"/>
              </a:solidFill>
            </a:endParaRPr>
          </a:p>
        </p:txBody>
      </p:sp>
      <p:sp>
        <p:nvSpPr>
          <p:cNvPr id="456" name="Shape 456"/>
          <p:cNvSpPr/>
          <p:nvPr/>
        </p:nvSpPr>
        <p:spPr>
          <a:xfrm>
            <a:off x="20295870" y="12045125"/>
            <a:ext cx="2640331" cy="5477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r" defTabSz="575071">
              <a:spcBef>
                <a:spcPts val="2900"/>
              </a:spcBef>
              <a:defRPr sz="3000">
                <a:solidFill>
                  <a:srgbClr val="DCDEE0"/>
                </a:solidFill>
              </a:defRPr>
            </a:lvl1pPr>
          </a:lstStyle>
          <a:p>
            <a:pPr>
              <a:defRPr>
                <a:solidFill>
                  <a:srgbClr val="FFFFFF"/>
                </a:solidFill>
              </a:defRPr>
            </a:pPr>
            <a:r>
              <a:rPr>
                <a:solidFill>
                  <a:srgbClr val="DCDEE0"/>
                </a:solidFill>
              </a:rPr>
              <a:t>* of those listed</a:t>
            </a:r>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p:cNvSpPr>
          <p:nvPr>
            <p:ph type="title"/>
          </p:nvPr>
        </p:nvSpPr>
        <p:spPr>
          <a:prstGeom prst="rect">
            <a:avLst/>
          </a:prstGeom>
        </p:spPr>
        <p:txBody>
          <a:bodyPr/>
          <a:lstStyle/>
          <a:p>
            <a:r>
              <a:t>Let’s pick Bootstrap</a:t>
            </a:r>
          </a:p>
          <a:p>
            <a:pPr>
              <a:defRPr sz="5000">
                <a:solidFill>
                  <a:srgbClr val="A6AAA9"/>
                </a:solidFill>
              </a:defRPr>
            </a:pPr>
            <a:r>
              <a:t>Getting up and </a:t>
            </a:r>
            <a:r>
              <a:rPr i="1"/>
              <a:t>running fast</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p:cNvSpPr>
          <p:nvPr>
            <p:ph type="title"/>
          </p:nvPr>
        </p:nvSpPr>
        <p:spPr>
          <a:xfrm>
            <a:off x="1473200" y="3947021"/>
            <a:ext cx="21437600" cy="5821958"/>
          </a:xfrm>
          <a:prstGeom prst="rect">
            <a:avLst/>
          </a:prstGeom>
        </p:spPr>
        <p:txBody>
          <a:bodyPr/>
          <a:lstStyle/>
          <a:p>
            <a:r>
              <a:t>We need to do three things:</a:t>
            </a:r>
          </a:p>
          <a:p>
            <a:pPr>
              <a:defRPr sz="7000">
                <a:solidFill>
                  <a:schemeClr val="accent6">
                    <a:satOff val="24555"/>
                    <a:lumOff val="22232"/>
                  </a:schemeClr>
                </a:solidFill>
              </a:defRPr>
            </a:pPr>
            <a:endParaRPr/>
          </a:p>
          <a:p>
            <a:pPr>
              <a:defRPr sz="7000">
                <a:solidFill>
                  <a:schemeClr val="accent6">
                    <a:satOff val="24555"/>
                    <a:lumOff val="22232"/>
                  </a:schemeClr>
                </a:solidFill>
              </a:defRPr>
            </a:pPr>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p:cNvSpPr>
          <p:nvPr>
            <p:ph type="title"/>
          </p:nvPr>
        </p:nvSpPr>
        <p:spPr>
          <a:xfrm>
            <a:off x="1473200" y="4442122"/>
            <a:ext cx="21437600" cy="4831756"/>
          </a:xfrm>
          <a:prstGeom prst="rect">
            <a:avLst/>
          </a:prstGeom>
        </p:spPr>
        <p:txBody>
          <a:bodyPr/>
          <a:lstStyle/>
          <a:p>
            <a:pPr defTabSz="619125">
              <a:defRPr sz="6750">
                <a:effectLst>
                  <a:outerShdw blurRad="38100" dist="28575" dir="5400000" rotWithShape="0">
                    <a:srgbClr val="000000"/>
                  </a:outerShdw>
                </a:effectLst>
              </a:defRPr>
            </a:pPr>
            <a:r>
              <a:t>Responsive design is an approach to web design that optimizes the user experience and interface based on the screen of the user. </a:t>
            </a:r>
          </a:p>
          <a:p>
            <a:pPr defTabSz="619125">
              <a:defRPr sz="5250">
                <a:solidFill>
                  <a:srgbClr val="A6AAA9"/>
                </a:solidFill>
                <a:effectLst>
                  <a:outerShdw blurRad="38100" dist="28575" dir="5400000" rotWithShape="0">
                    <a:srgbClr val="000000"/>
                  </a:outerShdw>
                </a:effectLst>
              </a:defRPr>
            </a:pPr>
            <a:r>
              <a:t>(often including flexible layouts and images, and mobile friendly navigation)</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Shape 462"/>
          <p:cNvSpPr>
            <a:spLocks noGrp="1"/>
          </p:cNvSpPr>
          <p:nvPr>
            <p:ph type="title"/>
          </p:nvPr>
        </p:nvSpPr>
        <p:spPr>
          <a:xfrm>
            <a:off x="1473200" y="3947021"/>
            <a:ext cx="21437600" cy="5821958"/>
          </a:xfrm>
          <a:prstGeom prst="rect">
            <a:avLst/>
          </a:prstGeom>
        </p:spPr>
        <p:txBody>
          <a:bodyPr/>
          <a:lstStyle/>
          <a:p>
            <a:r>
              <a:t>We need to do three things:</a:t>
            </a:r>
          </a:p>
          <a:p>
            <a:pPr>
              <a:defRPr sz="7000" b="1">
                <a:solidFill>
                  <a:schemeClr val="accent6">
                    <a:satOff val="24555"/>
                    <a:lumOff val="22232"/>
                  </a:schemeClr>
                </a:solidFill>
                <a:latin typeface="Helvetica Neue"/>
                <a:ea typeface="Helvetica Neue"/>
                <a:cs typeface="Helvetica Neue"/>
                <a:sym typeface="Helvetica Neue"/>
              </a:defRPr>
            </a:pPr>
            <a:r>
              <a:t>Tell the browser some stuff</a:t>
            </a:r>
          </a:p>
          <a:p>
            <a:pPr>
              <a:defRPr sz="7000">
                <a:solidFill>
                  <a:schemeClr val="accent6">
                    <a:satOff val="24555"/>
                    <a:lumOff val="22232"/>
                  </a:schemeClr>
                </a:solidFill>
              </a:defRPr>
            </a:pPr>
            <a:endParaRP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p:cNvSpPr>
          <p:nvPr>
            <p:ph type="title"/>
          </p:nvPr>
        </p:nvSpPr>
        <p:spPr>
          <a:xfrm>
            <a:off x="1473200" y="822821"/>
            <a:ext cx="21437600" cy="3205957"/>
          </a:xfrm>
          <a:prstGeom prst="rect">
            <a:avLst/>
          </a:prstGeom>
        </p:spPr>
        <p:txBody>
          <a:bodyPr/>
          <a:lstStyle/>
          <a:p>
            <a:r>
              <a:t>First, let’s tell the browser some stuff</a:t>
            </a:r>
          </a:p>
        </p:txBody>
      </p:sp>
      <p:sp>
        <p:nvSpPr>
          <p:cNvPr id="465" name="Shape 465"/>
          <p:cNvSpPr>
            <a:spLocks noGrp="1"/>
          </p:cNvSpPr>
          <p:nvPr>
            <p:ph type="body" idx="4294967295"/>
          </p:nvPr>
        </p:nvSpPr>
        <p:spPr>
          <a:xfrm>
            <a:off x="1178818" y="3286488"/>
            <a:ext cx="22855240" cy="9766863"/>
          </a:xfrm>
          <a:prstGeom prst="rect">
            <a:avLst/>
          </a:prstGeom>
        </p:spPr>
        <p:txBody>
          <a:bodyPr/>
          <a:lstStyle/>
          <a:p>
            <a:pPr marL="0" indent="0" defTabSz="425963">
              <a:spcBef>
                <a:spcPts val="2100"/>
              </a:spcBef>
              <a:buSzTx/>
              <a:buNone/>
              <a:defRPr sz="4270">
                <a:effectLst>
                  <a:outerShdw blurRad="30988" dist="23241" dir="5400000" rotWithShape="0">
                    <a:srgbClr val="000000"/>
                  </a:outerShdw>
                </a:effectLst>
              </a:defRPr>
            </a:pPr>
            <a:r>
              <a:rPr dirty="0"/>
              <a:t>&lt;head&gt;</a:t>
            </a:r>
          </a:p>
          <a:p>
            <a:pPr marL="0" indent="0" defTabSz="350793">
              <a:spcBef>
                <a:spcPts val="1700"/>
              </a:spcBef>
              <a:buSzTx/>
              <a:buNone/>
              <a:defRPr sz="4270">
                <a:solidFill>
                  <a:srgbClr val="F9FB00"/>
                </a:solidFill>
                <a:effectLst>
                  <a:outerShdw blurRad="30988" dist="23241" dir="5400000" rotWithShape="0">
                    <a:srgbClr val="000000"/>
                  </a:outerShdw>
                </a:effectLst>
              </a:defRPr>
            </a:pPr>
            <a:r>
              <a:rPr dirty="0"/>
              <a:t>   &lt;meta http-</a:t>
            </a:r>
            <a:r>
              <a:rPr dirty="0" err="1"/>
              <a:t>equiv</a:t>
            </a:r>
            <a:r>
              <a:rPr dirty="0"/>
              <a:t>="X-UA-Compatible" content="IE=edge"&gt;</a:t>
            </a:r>
          </a:p>
          <a:p>
            <a:pPr marL="0" indent="0" defTabSz="350793">
              <a:spcBef>
                <a:spcPts val="1700"/>
              </a:spcBef>
              <a:buSzTx/>
              <a:buNone/>
              <a:defRPr sz="4270">
                <a:solidFill>
                  <a:srgbClr val="F9FB00"/>
                </a:solidFill>
                <a:effectLst>
                  <a:outerShdw blurRad="30988" dist="23241" dir="5400000" rotWithShape="0">
                    <a:srgbClr val="000000"/>
                  </a:outerShdw>
                </a:effectLst>
              </a:defRPr>
            </a:pPr>
            <a:r>
              <a:rPr dirty="0"/>
              <a:t>   &lt;meta name="viewport" content="width=device-width, initial-scale=1”&gt;</a:t>
            </a:r>
          </a:p>
          <a:p>
            <a:pPr marL="0" indent="0" defTabSz="425963">
              <a:spcBef>
                <a:spcPts val="2100"/>
              </a:spcBef>
              <a:buSzTx/>
              <a:buNone/>
              <a:defRPr sz="4270">
                <a:solidFill>
                  <a:schemeClr val="accent3">
                    <a:satOff val="18648"/>
                    <a:lumOff val="5971"/>
                  </a:schemeClr>
                </a:solidFill>
                <a:effectLst>
                  <a:outerShdw blurRad="30988" dist="23241" dir="5400000" rotWithShape="0">
                    <a:srgbClr val="000000"/>
                  </a:outerShdw>
                </a:effectLst>
              </a:defRPr>
            </a:pPr>
            <a:r>
              <a:rPr dirty="0"/>
              <a:t> </a:t>
            </a:r>
            <a:r>
              <a:rPr dirty="0">
                <a:solidFill>
                  <a:srgbClr val="FFFFFF"/>
                </a:solidFill>
              </a:rPr>
              <a:t>  &lt;title&gt;This is the title of your website&lt;/title&gt;</a:t>
            </a:r>
          </a:p>
          <a:p>
            <a:pPr marL="0" indent="0" defTabSz="425963">
              <a:spcBef>
                <a:spcPts val="2100"/>
              </a:spcBef>
              <a:buSzTx/>
              <a:buNone/>
              <a:defRPr sz="4270">
                <a:effectLst>
                  <a:outerShdw blurRad="30988" dist="23241" dir="5400000" rotWithShape="0">
                    <a:srgbClr val="000000"/>
                  </a:outerShdw>
                </a:effectLst>
              </a:defRPr>
            </a:pPr>
            <a:r>
              <a:rPr dirty="0"/>
              <a:t>   &lt;meta name=“description” content=“Description of the page content” /&gt;</a:t>
            </a:r>
          </a:p>
          <a:p>
            <a:pPr marL="0" indent="0" defTabSz="350793">
              <a:spcBef>
                <a:spcPts val="1700"/>
              </a:spcBef>
              <a:buSzTx/>
              <a:buNone/>
              <a:defRPr sz="4270">
                <a:solidFill>
                  <a:schemeClr val="accent3">
                    <a:satOff val="18648"/>
                    <a:lumOff val="5971"/>
                  </a:schemeClr>
                </a:solidFill>
                <a:effectLst>
                  <a:outerShdw blurRad="30988" dist="23241" dir="5400000" rotWithShape="0">
                    <a:srgbClr val="000000"/>
                  </a:outerShdw>
                </a:effectLst>
              </a:defRPr>
            </a:pPr>
            <a:r>
              <a:rPr dirty="0"/>
              <a:t>   </a:t>
            </a:r>
          </a:p>
          <a:p>
            <a:pPr marL="0" indent="0" defTabSz="350793">
              <a:spcBef>
                <a:spcPts val="1700"/>
              </a:spcBef>
              <a:buSzTx/>
              <a:buNone/>
              <a:defRPr sz="4270">
                <a:solidFill>
                  <a:schemeClr val="accent3">
                    <a:satOff val="18648"/>
                    <a:lumOff val="5971"/>
                  </a:schemeClr>
                </a:solidFill>
                <a:effectLst>
                  <a:outerShdw blurRad="30988" dist="23241" dir="5400000" rotWithShape="0">
                    <a:srgbClr val="000000"/>
                  </a:outerShdw>
                </a:effectLst>
              </a:defRPr>
            </a:pPr>
            <a:r>
              <a:rPr dirty="0"/>
              <a:t>   </a:t>
            </a:r>
          </a:p>
          <a:p>
            <a:pPr marL="0" indent="0" defTabSz="350793">
              <a:spcBef>
                <a:spcPts val="1700"/>
              </a:spcBef>
              <a:buSzTx/>
              <a:buNone/>
              <a:defRPr sz="4270">
                <a:solidFill>
                  <a:schemeClr val="accent3">
                    <a:satOff val="18648"/>
                    <a:lumOff val="5971"/>
                  </a:schemeClr>
                </a:solidFill>
                <a:effectLst>
                  <a:outerShdw blurRad="30988" dist="23241" dir="5400000" rotWithShape="0">
                    <a:srgbClr val="000000"/>
                  </a:outerShdw>
                </a:effectLst>
              </a:defRPr>
            </a:pPr>
            <a:r>
              <a:rPr dirty="0"/>
              <a:t>   </a:t>
            </a:r>
          </a:p>
          <a:p>
            <a:pPr marL="0" indent="0" defTabSz="350793">
              <a:spcBef>
                <a:spcPts val="1700"/>
              </a:spcBef>
              <a:buSzTx/>
              <a:buNone/>
              <a:defRPr sz="4270">
                <a:solidFill>
                  <a:schemeClr val="accent3">
                    <a:satOff val="18648"/>
                    <a:lumOff val="5971"/>
                  </a:schemeClr>
                </a:solidFill>
                <a:effectLst>
                  <a:outerShdw blurRad="30988" dist="23241" dir="5400000" rotWithShape="0">
                    <a:srgbClr val="000000"/>
                  </a:outerShdw>
                </a:effectLst>
              </a:defRPr>
            </a:pPr>
            <a:r>
              <a:rPr dirty="0"/>
              <a:t>        </a:t>
            </a:r>
          </a:p>
          <a:p>
            <a:pPr marL="0" indent="0" defTabSz="425963">
              <a:spcBef>
                <a:spcPts val="2100"/>
              </a:spcBef>
              <a:buSzTx/>
              <a:buNone/>
              <a:defRPr sz="4270">
                <a:effectLst>
                  <a:outerShdw blurRad="30988" dist="23241" dir="5400000" rotWithShape="0">
                    <a:srgbClr val="000000"/>
                  </a:outerShdw>
                </a:effectLst>
              </a:defRPr>
            </a:pPr>
            <a:r>
              <a:rPr dirty="0"/>
              <a:t>   &lt;link </a:t>
            </a:r>
            <a:r>
              <a:rPr dirty="0" err="1"/>
              <a:t>rel</a:t>
            </a:r>
            <a:r>
              <a:rPr dirty="0"/>
              <a:t>=“stylesheet” type=“text/</a:t>
            </a:r>
            <a:r>
              <a:rPr dirty="0" err="1"/>
              <a:t>css</a:t>
            </a:r>
            <a:r>
              <a:rPr dirty="0"/>
              <a:t>” </a:t>
            </a:r>
            <a:r>
              <a:rPr dirty="0" err="1"/>
              <a:t>href</a:t>
            </a:r>
            <a:r>
              <a:rPr dirty="0"/>
              <a:t>=“styles.css”&gt;     </a:t>
            </a:r>
          </a:p>
          <a:p>
            <a:pPr marL="0" indent="0" defTabSz="425963">
              <a:spcBef>
                <a:spcPts val="2100"/>
              </a:spcBef>
              <a:buSzTx/>
              <a:buNone/>
              <a:defRPr sz="4270">
                <a:effectLst>
                  <a:outerShdw blurRad="30988" dist="23241" dir="5400000" rotWithShape="0">
                    <a:srgbClr val="000000"/>
                  </a:outerShdw>
                </a:effectLst>
              </a:defRPr>
            </a:pPr>
            <a:r>
              <a:rPr dirty="0"/>
              <a:t>&lt;/head&gt;</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p:cNvSpPr>
          <p:nvPr>
            <p:ph type="title"/>
          </p:nvPr>
        </p:nvSpPr>
        <p:spPr>
          <a:xfrm>
            <a:off x="1473200" y="3947021"/>
            <a:ext cx="21437600" cy="5821958"/>
          </a:xfrm>
          <a:prstGeom prst="rect">
            <a:avLst/>
          </a:prstGeom>
        </p:spPr>
        <p:txBody>
          <a:bodyPr/>
          <a:lstStyle/>
          <a:p>
            <a:r>
              <a:t>We need to do three things:</a:t>
            </a:r>
          </a:p>
          <a:p>
            <a:pPr>
              <a:defRPr sz="7000">
                <a:solidFill>
                  <a:schemeClr val="accent6">
                    <a:satOff val="24555"/>
                    <a:lumOff val="22232"/>
                  </a:schemeClr>
                </a:solidFill>
              </a:defRPr>
            </a:pPr>
            <a:r>
              <a:t>Tell the browser some stuff</a:t>
            </a:r>
          </a:p>
          <a:p>
            <a:pPr>
              <a:defRPr sz="7000" b="1">
                <a:solidFill>
                  <a:schemeClr val="accent6">
                    <a:satOff val="24555"/>
                    <a:lumOff val="22232"/>
                  </a:schemeClr>
                </a:solidFill>
                <a:latin typeface="Helvetica Neue"/>
                <a:ea typeface="Helvetica Neue"/>
                <a:cs typeface="Helvetica Neue"/>
                <a:sym typeface="Helvetica Neue"/>
              </a:defRPr>
            </a:pPr>
            <a:r>
              <a:t>Implement responsive styles</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Shape 469"/>
          <p:cNvSpPr>
            <a:spLocks noGrp="1"/>
          </p:cNvSpPr>
          <p:nvPr>
            <p:ph type="title"/>
          </p:nvPr>
        </p:nvSpPr>
        <p:spPr>
          <a:xfrm>
            <a:off x="1473200" y="822821"/>
            <a:ext cx="21437600" cy="3205957"/>
          </a:xfrm>
          <a:prstGeom prst="rect">
            <a:avLst/>
          </a:prstGeom>
        </p:spPr>
        <p:txBody>
          <a:bodyPr/>
          <a:lstStyle/>
          <a:p>
            <a:r>
              <a:t>Then, let’s get our styles</a:t>
            </a:r>
          </a:p>
        </p:txBody>
      </p:sp>
      <p:sp>
        <p:nvSpPr>
          <p:cNvPr id="470" name="Shape 470"/>
          <p:cNvSpPr>
            <a:spLocks noGrp="1"/>
          </p:cNvSpPr>
          <p:nvPr>
            <p:ph type="body" idx="4294967295"/>
          </p:nvPr>
        </p:nvSpPr>
        <p:spPr>
          <a:xfrm>
            <a:off x="1178818" y="3286488"/>
            <a:ext cx="22855240" cy="9766863"/>
          </a:xfrm>
          <a:prstGeom prst="rect">
            <a:avLst/>
          </a:prstGeom>
        </p:spPr>
        <p:txBody>
          <a:bodyPr/>
          <a:lstStyle/>
          <a:p>
            <a:pPr marL="0" indent="0" defTabSz="425963">
              <a:spcBef>
                <a:spcPts val="2100"/>
              </a:spcBef>
              <a:buSzTx/>
              <a:buNone/>
              <a:defRPr sz="4270">
                <a:effectLst>
                  <a:outerShdw blurRad="30988" dist="23241" dir="5400000" rotWithShape="0">
                    <a:srgbClr val="000000"/>
                  </a:outerShdw>
                </a:effectLst>
              </a:defRPr>
            </a:pPr>
            <a:r>
              <a:rPr dirty="0"/>
              <a:t>&lt;head&gt;</a:t>
            </a:r>
          </a:p>
          <a:p>
            <a:pPr marL="0" indent="0" defTabSz="350793">
              <a:spcBef>
                <a:spcPts val="1700"/>
              </a:spcBef>
              <a:buSzTx/>
              <a:buNone/>
              <a:defRPr sz="4270">
                <a:effectLst>
                  <a:outerShdw blurRad="30988" dist="23241" dir="5400000" rotWithShape="0">
                    <a:srgbClr val="000000"/>
                  </a:outerShdw>
                </a:effectLst>
              </a:defRPr>
            </a:pPr>
            <a:r>
              <a:rPr dirty="0"/>
              <a:t>   &lt;meta http-</a:t>
            </a:r>
            <a:r>
              <a:rPr dirty="0" err="1"/>
              <a:t>equiv</a:t>
            </a:r>
            <a:r>
              <a:rPr dirty="0"/>
              <a:t>="X-UA-Compatible" content="IE=edge"&gt;</a:t>
            </a:r>
          </a:p>
          <a:p>
            <a:pPr marL="0" indent="0" defTabSz="350793">
              <a:spcBef>
                <a:spcPts val="1700"/>
              </a:spcBef>
              <a:buSzTx/>
              <a:buNone/>
              <a:defRPr sz="4270">
                <a:effectLst>
                  <a:outerShdw blurRad="30988" dist="23241" dir="5400000" rotWithShape="0">
                    <a:srgbClr val="000000"/>
                  </a:outerShdw>
                </a:effectLst>
              </a:defRPr>
            </a:pPr>
            <a:r>
              <a:rPr dirty="0"/>
              <a:t>   &lt;meta name="viewport" content="width=device-width, initial-scale=1”&gt;</a:t>
            </a:r>
          </a:p>
          <a:p>
            <a:pPr marL="0" indent="0" defTabSz="425963">
              <a:spcBef>
                <a:spcPts val="2100"/>
              </a:spcBef>
              <a:buSzTx/>
              <a:buNone/>
              <a:defRPr sz="4270">
                <a:solidFill>
                  <a:schemeClr val="accent3">
                    <a:satOff val="18648"/>
                    <a:lumOff val="5971"/>
                  </a:schemeClr>
                </a:solidFill>
                <a:effectLst>
                  <a:outerShdw blurRad="30988" dist="23241" dir="5400000" rotWithShape="0">
                    <a:srgbClr val="000000"/>
                  </a:outerShdw>
                </a:effectLst>
              </a:defRPr>
            </a:pPr>
            <a:r>
              <a:rPr dirty="0"/>
              <a:t> </a:t>
            </a:r>
            <a:r>
              <a:rPr dirty="0">
                <a:solidFill>
                  <a:srgbClr val="FFFFFF"/>
                </a:solidFill>
              </a:rPr>
              <a:t>  &lt;title&gt;This is the title of your website&lt;/title&gt;</a:t>
            </a:r>
          </a:p>
          <a:p>
            <a:pPr marL="0" indent="0" defTabSz="425963">
              <a:spcBef>
                <a:spcPts val="2100"/>
              </a:spcBef>
              <a:buSzTx/>
              <a:buNone/>
              <a:defRPr sz="4270">
                <a:effectLst>
                  <a:outerShdw blurRad="30988" dist="23241" dir="5400000" rotWithShape="0">
                    <a:srgbClr val="000000"/>
                  </a:outerShdw>
                </a:effectLst>
              </a:defRPr>
            </a:pPr>
            <a:r>
              <a:rPr dirty="0"/>
              <a:t>   &lt;meta name=“description” content=“Description of the page content” /&gt;</a:t>
            </a:r>
          </a:p>
          <a:p>
            <a:pPr marL="0" indent="0" defTabSz="350793">
              <a:spcBef>
                <a:spcPts val="1700"/>
              </a:spcBef>
              <a:buSzTx/>
              <a:buNone/>
              <a:defRPr sz="4270">
                <a:solidFill>
                  <a:srgbClr val="F9FB00"/>
                </a:solidFill>
                <a:effectLst>
                  <a:outerShdw blurRad="30988" dist="23241" dir="5400000" rotWithShape="0">
                    <a:srgbClr val="000000"/>
                  </a:outerShdw>
                </a:effectLst>
              </a:defRPr>
            </a:pPr>
            <a:r>
              <a:rPr dirty="0"/>
              <a:t>   &lt;link </a:t>
            </a:r>
            <a:r>
              <a:rPr dirty="0" err="1"/>
              <a:t>href</a:t>
            </a:r>
            <a:r>
              <a:rPr dirty="0"/>
              <a:t>="https://maxcdn.bootstrapcdn.com/bootstrap/3.3.6/</a:t>
            </a:r>
            <a:r>
              <a:rPr dirty="0" err="1"/>
              <a:t>css</a:t>
            </a:r>
            <a:r>
              <a:rPr dirty="0"/>
              <a:t>/bootstrap.min.css" </a:t>
            </a:r>
          </a:p>
          <a:p>
            <a:pPr marL="0" indent="0" defTabSz="350793">
              <a:spcBef>
                <a:spcPts val="1700"/>
              </a:spcBef>
              <a:buSzTx/>
              <a:buNone/>
              <a:defRPr sz="4270">
                <a:solidFill>
                  <a:srgbClr val="F9FB00"/>
                </a:solidFill>
                <a:effectLst>
                  <a:outerShdw blurRad="30988" dist="23241" dir="5400000" rotWithShape="0">
                    <a:srgbClr val="000000"/>
                  </a:outerShdw>
                </a:effectLst>
              </a:defRPr>
            </a:pPr>
            <a:r>
              <a:rPr dirty="0"/>
              <a:t>   </a:t>
            </a:r>
            <a:r>
              <a:rPr dirty="0" err="1"/>
              <a:t>rel</a:t>
            </a:r>
            <a:r>
              <a:rPr dirty="0"/>
              <a:t>="stylesheet" integrity=“sha256-7s5uDGW3AHqw6xtJmNNtr+OBRJUlgkNJEo78P4b0yRw</a:t>
            </a:r>
          </a:p>
          <a:p>
            <a:pPr marL="0" indent="0" defTabSz="350793">
              <a:spcBef>
                <a:spcPts val="1700"/>
              </a:spcBef>
              <a:buSzTx/>
              <a:buNone/>
              <a:defRPr sz="4270">
                <a:solidFill>
                  <a:srgbClr val="F9FB00"/>
                </a:solidFill>
                <a:effectLst>
                  <a:outerShdw blurRad="30988" dist="23241" dir="5400000" rotWithShape="0">
                    <a:srgbClr val="000000"/>
                  </a:outerShdw>
                </a:effectLst>
              </a:defRPr>
            </a:pPr>
            <a:r>
              <a:rPr dirty="0"/>
              <a:t>   = sha512-nNo+yCHEyn0smMxSswnf/OnX6/KwJuZTlNZBjauKhTK0c+zT</a:t>
            </a:r>
          </a:p>
          <a:p>
            <a:pPr marL="0" indent="0" defTabSz="350793">
              <a:spcBef>
                <a:spcPts val="1700"/>
              </a:spcBef>
              <a:buSzTx/>
              <a:buNone/>
              <a:defRPr sz="4270">
                <a:solidFill>
                  <a:srgbClr val="F9FB00"/>
                </a:solidFill>
                <a:effectLst>
                  <a:outerShdw blurRad="30988" dist="23241" dir="5400000" rotWithShape="0">
                    <a:srgbClr val="000000"/>
                  </a:outerShdw>
                </a:effectLst>
              </a:defRPr>
            </a:pPr>
            <a:r>
              <a:rPr dirty="0"/>
              <a:t>   +q5JOCx0UFhXQ6rJR9jg6Es8gPuD2uZcYDLqSw==" </a:t>
            </a:r>
            <a:r>
              <a:rPr dirty="0" err="1"/>
              <a:t>crossorigin</a:t>
            </a:r>
            <a:r>
              <a:rPr dirty="0"/>
              <a:t>="anonymous"&gt;     </a:t>
            </a:r>
          </a:p>
          <a:p>
            <a:pPr marL="0" indent="0" defTabSz="425963">
              <a:spcBef>
                <a:spcPts val="2100"/>
              </a:spcBef>
              <a:buSzTx/>
              <a:buNone/>
              <a:defRPr sz="4270">
                <a:effectLst>
                  <a:outerShdw blurRad="30988" dist="23241" dir="5400000" rotWithShape="0">
                    <a:srgbClr val="000000"/>
                  </a:outerShdw>
                </a:effectLst>
              </a:defRPr>
            </a:pPr>
            <a:r>
              <a:rPr dirty="0"/>
              <a:t>   &lt;link </a:t>
            </a:r>
            <a:r>
              <a:rPr dirty="0" err="1"/>
              <a:t>rel</a:t>
            </a:r>
            <a:r>
              <a:rPr dirty="0"/>
              <a:t>=“stylesheet” type=“text/</a:t>
            </a:r>
            <a:r>
              <a:rPr dirty="0" err="1"/>
              <a:t>css</a:t>
            </a:r>
            <a:r>
              <a:rPr dirty="0"/>
              <a:t>” </a:t>
            </a:r>
            <a:r>
              <a:rPr dirty="0" err="1"/>
              <a:t>href</a:t>
            </a:r>
            <a:r>
              <a:rPr dirty="0"/>
              <a:t>=“styles.css”&gt;     </a:t>
            </a:r>
          </a:p>
          <a:p>
            <a:pPr marL="0" indent="0" defTabSz="425963">
              <a:spcBef>
                <a:spcPts val="2100"/>
              </a:spcBef>
              <a:buSzTx/>
              <a:buNone/>
              <a:defRPr sz="4270">
                <a:effectLst>
                  <a:outerShdw blurRad="30988" dist="23241" dir="5400000" rotWithShape="0">
                    <a:srgbClr val="000000"/>
                  </a:outerShdw>
                </a:effectLst>
              </a:defRPr>
            </a:pPr>
            <a:r>
              <a:rPr dirty="0"/>
              <a:t>&lt;/head&gt;</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p:cNvSpPr>
          <p:nvPr>
            <p:ph type="title"/>
          </p:nvPr>
        </p:nvSpPr>
        <p:spPr>
          <a:xfrm>
            <a:off x="1473200" y="3947021"/>
            <a:ext cx="21437600" cy="5821958"/>
          </a:xfrm>
          <a:prstGeom prst="rect">
            <a:avLst/>
          </a:prstGeom>
        </p:spPr>
        <p:txBody>
          <a:bodyPr/>
          <a:lstStyle/>
          <a:p>
            <a:r>
              <a:t>We need to do three things:</a:t>
            </a:r>
          </a:p>
          <a:p>
            <a:pPr>
              <a:defRPr sz="7000">
                <a:solidFill>
                  <a:schemeClr val="accent6">
                    <a:satOff val="24555"/>
                    <a:lumOff val="22232"/>
                  </a:schemeClr>
                </a:solidFill>
              </a:defRPr>
            </a:pPr>
            <a:r>
              <a:t>Tell the browser some stuff</a:t>
            </a:r>
          </a:p>
          <a:p>
            <a:pPr>
              <a:defRPr sz="7000">
                <a:solidFill>
                  <a:schemeClr val="accent6">
                    <a:satOff val="24555"/>
                    <a:lumOff val="22232"/>
                  </a:schemeClr>
                </a:solidFill>
              </a:defRPr>
            </a:pPr>
            <a:r>
              <a:t>Implement responsive styles</a:t>
            </a:r>
          </a:p>
          <a:p>
            <a:pPr>
              <a:defRPr sz="7000" b="1">
                <a:solidFill>
                  <a:schemeClr val="accent6">
                    <a:satOff val="24555"/>
                    <a:lumOff val="22232"/>
                  </a:schemeClr>
                </a:solidFill>
                <a:latin typeface="Helvetica Neue"/>
                <a:ea typeface="Helvetica Neue"/>
                <a:cs typeface="Helvetica Neue"/>
                <a:sym typeface="Helvetica Neue"/>
              </a:defRPr>
            </a:pPr>
            <a:r>
              <a:t>Layout our page with the styles</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Shape 474"/>
          <p:cNvSpPr>
            <a:spLocks noGrp="1"/>
          </p:cNvSpPr>
          <p:nvPr>
            <p:ph type="title"/>
          </p:nvPr>
        </p:nvSpPr>
        <p:spPr>
          <a:xfrm>
            <a:off x="1473200" y="822821"/>
            <a:ext cx="21437600" cy="3205957"/>
          </a:xfrm>
          <a:prstGeom prst="rect">
            <a:avLst/>
          </a:prstGeom>
        </p:spPr>
        <p:txBody>
          <a:bodyPr/>
          <a:lstStyle/>
          <a:p>
            <a:r>
              <a:t>Finally, we can layout our page</a:t>
            </a:r>
          </a:p>
        </p:txBody>
      </p:sp>
      <p:sp>
        <p:nvSpPr>
          <p:cNvPr id="475" name="Shape 475"/>
          <p:cNvSpPr>
            <a:spLocks noGrp="1"/>
          </p:cNvSpPr>
          <p:nvPr>
            <p:ph type="body" idx="4294967295"/>
          </p:nvPr>
        </p:nvSpPr>
        <p:spPr>
          <a:xfrm>
            <a:off x="1178818" y="3286488"/>
            <a:ext cx="22026365" cy="9766863"/>
          </a:xfrm>
          <a:prstGeom prst="rect">
            <a:avLst/>
          </a:prstGeom>
        </p:spPr>
        <p:txBody>
          <a:bodyPr>
            <a:normAutofit fontScale="85000" lnSpcReduction="20000"/>
          </a:bodyPr>
          <a:lstStyle/>
          <a:p>
            <a:pPr marL="0" indent="0" defTabSz="411997">
              <a:spcBef>
                <a:spcPts val="2000"/>
              </a:spcBef>
              <a:buSzTx/>
              <a:buNone/>
              <a:defRPr sz="4130">
                <a:effectLst>
                  <a:outerShdw blurRad="29971" dist="22479" dir="5400000" rotWithShape="0">
                    <a:srgbClr val="000000"/>
                  </a:outerShdw>
                </a:effectLst>
              </a:defRPr>
            </a:pPr>
            <a:r>
              <a:rPr dirty="0"/>
              <a:t>&lt;body&gt;</a:t>
            </a:r>
          </a:p>
          <a:p>
            <a:pPr marL="0" indent="0" defTabSz="411997">
              <a:spcBef>
                <a:spcPts val="2000"/>
              </a:spcBef>
              <a:buSzTx/>
              <a:buNone/>
              <a:defRPr sz="4130">
                <a:effectLst>
                  <a:outerShdw blurRad="29971" dist="22479" dir="5400000" rotWithShape="0">
                    <a:srgbClr val="000000"/>
                  </a:outerShdw>
                </a:effectLst>
              </a:defRPr>
            </a:pPr>
            <a:r>
              <a:rPr dirty="0"/>
              <a:t>       &lt;div class="container"&gt;</a:t>
            </a:r>
          </a:p>
          <a:p>
            <a:pPr marL="0" indent="0" defTabSz="411997">
              <a:spcBef>
                <a:spcPts val="2000"/>
              </a:spcBef>
              <a:buSzTx/>
              <a:buNone/>
              <a:defRPr sz="4130">
                <a:effectLst>
                  <a:outerShdw blurRad="29971" dist="22479" dir="5400000" rotWithShape="0">
                    <a:srgbClr val="000000"/>
                  </a:outerShdw>
                </a:effectLst>
              </a:defRPr>
            </a:pPr>
            <a:r>
              <a:rPr dirty="0"/>
              <a:t>             &lt;div class="row"&gt;</a:t>
            </a:r>
          </a:p>
          <a:p>
            <a:pPr marL="0" indent="0" defTabSz="411997">
              <a:spcBef>
                <a:spcPts val="2000"/>
              </a:spcBef>
              <a:buSzTx/>
              <a:buNone/>
              <a:defRPr sz="4130">
                <a:solidFill>
                  <a:srgbClr val="F9FB00"/>
                </a:solidFill>
                <a:effectLst>
                  <a:outerShdw blurRad="29971" dist="22479" dir="5400000" rotWithShape="0">
                    <a:srgbClr val="000000"/>
                  </a:outerShdw>
                </a:effectLst>
              </a:defRPr>
            </a:pPr>
            <a:r>
              <a:rPr dirty="0"/>
              <a:t>                     &lt;div class=“col-sm-4”&gt;  &lt;/div&gt;</a:t>
            </a:r>
          </a:p>
          <a:p>
            <a:pPr marL="0" indent="0" defTabSz="411997">
              <a:spcBef>
                <a:spcPts val="2000"/>
              </a:spcBef>
              <a:buSzTx/>
              <a:buNone/>
              <a:defRPr sz="4130">
                <a:solidFill>
                  <a:srgbClr val="F9FB00"/>
                </a:solidFill>
                <a:effectLst>
                  <a:outerShdw blurRad="29971" dist="22479" dir="5400000" rotWithShape="0">
                    <a:srgbClr val="000000"/>
                  </a:outerShdw>
                </a:effectLst>
              </a:defRPr>
            </a:pPr>
            <a:r>
              <a:rPr dirty="0"/>
              <a:t>                     &lt;div class=“col-sm-8”&gt;  &lt;/div&gt;</a:t>
            </a:r>
          </a:p>
          <a:p>
            <a:pPr marL="0" indent="0" defTabSz="411997">
              <a:spcBef>
                <a:spcPts val="2000"/>
              </a:spcBef>
              <a:buSzTx/>
              <a:buNone/>
              <a:defRPr sz="4130">
                <a:effectLst>
                  <a:outerShdw blurRad="29971" dist="22479" dir="5400000" rotWithShape="0">
                    <a:srgbClr val="000000"/>
                  </a:outerShdw>
                </a:effectLst>
              </a:defRPr>
            </a:pPr>
            <a:r>
              <a:rPr dirty="0"/>
              <a:t>              &lt;/div&gt;</a:t>
            </a:r>
            <a:endParaRPr lang="en-US" dirty="0"/>
          </a:p>
          <a:p>
            <a:pPr marL="0" indent="0" defTabSz="411997">
              <a:spcBef>
                <a:spcPts val="2000"/>
              </a:spcBef>
              <a:buSzTx/>
              <a:buNone/>
              <a:defRPr sz="4130">
                <a:effectLst>
                  <a:outerShdw blurRad="29971" dist="22479" dir="5400000" rotWithShape="0">
                    <a:srgbClr val="000000"/>
                  </a:outerShdw>
                </a:effectLst>
              </a:defRPr>
            </a:pPr>
            <a:r>
              <a:rPr lang="en-US" dirty="0"/>
              <a:t>				&lt;div class="row"&gt;</a:t>
            </a:r>
          </a:p>
          <a:p>
            <a:pPr marL="0" indent="0" defTabSz="411997">
              <a:spcBef>
                <a:spcPts val="2000"/>
              </a:spcBef>
              <a:buSzTx/>
              <a:buNone/>
              <a:defRPr sz="4130">
                <a:solidFill>
                  <a:srgbClr val="F9FB00"/>
                </a:solidFill>
                <a:effectLst>
                  <a:outerShdw blurRad="29971" dist="22479" dir="5400000" rotWithShape="0">
                    <a:srgbClr val="000000"/>
                  </a:outerShdw>
                </a:effectLst>
              </a:defRPr>
            </a:pPr>
            <a:r>
              <a:rPr lang="en-US" dirty="0"/>
              <a:t>                     &lt;div class=“col-sm-4”&gt;  &lt;/div&gt;</a:t>
            </a:r>
          </a:p>
          <a:p>
            <a:pPr marL="0" indent="0" defTabSz="411997">
              <a:spcBef>
                <a:spcPts val="2000"/>
              </a:spcBef>
              <a:buSzTx/>
              <a:buNone/>
              <a:defRPr sz="4130">
                <a:solidFill>
                  <a:srgbClr val="F9FB00"/>
                </a:solidFill>
                <a:effectLst>
                  <a:outerShdw blurRad="29971" dist="22479" dir="5400000" rotWithShape="0">
                    <a:srgbClr val="000000"/>
                  </a:outerShdw>
                </a:effectLst>
              </a:defRPr>
            </a:pPr>
            <a:r>
              <a:rPr lang="en-US" dirty="0"/>
              <a:t>                     &lt;div class=“col-sm-4”&gt;  &lt;/div&gt;</a:t>
            </a:r>
          </a:p>
          <a:p>
            <a:pPr marL="0" indent="0" defTabSz="411997">
              <a:spcBef>
                <a:spcPts val="2000"/>
              </a:spcBef>
              <a:buSzTx/>
              <a:buNone/>
              <a:defRPr sz="4130">
                <a:solidFill>
                  <a:srgbClr val="F9FB00"/>
                </a:solidFill>
                <a:effectLst>
                  <a:outerShdw blurRad="29971" dist="22479" dir="5400000" rotWithShape="0">
                    <a:srgbClr val="000000"/>
                  </a:outerShdw>
                </a:effectLst>
              </a:defRPr>
            </a:pPr>
            <a:r>
              <a:rPr lang="en-US" dirty="0"/>
              <a:t>						&lt;div class=“col-sm-4”&gt;  &lt;/div&gt;</a:t>
            </a:r>
          </a:p>
          <a:p>
            <a:pPr marL="0" indent="0" defTabSz="411997">
              <a:spcBef>
                <a:spcPts val="2000"/>
              </a:spcBef>
              <a:buSzTx/>
              <a:buNone/>
              <a:defRPr sz="4130">
                <a:effectLst>
                  <a:outerShdw blurRad="29971" dist="22479" dir="5400000" rotWithShape="0">
                    <a:srgbClr val="000000"/>
                  </a:outerShdw>
                </a:effectLst>
              </a:defRPr>
            </a:pPr>
            <a:r>
              <a:rPr lang="en-US" dirty="0"/>
              <a:t>              &lt;/div&gt;</a:t>
            </a:r>
          </a:p>
          <a:p>
            <a:pPr marL="0" indent="0" defTabSz="411997">
              <a:spcBef>
                <a:spcPts val="2000"/>
              </a:spcBef>
              <a:buSzTx/>
              <a:buNone/>
              <a:defRPr sz="4130">
                <a:effectLst>
                  <a:outerShdw blurRad="29971" dist="22479" dir="5400000" rotWithShape="0">
                    <a:srgbClr val="000000"/>
                  </a:outerShdw>
                </a:effectLst>
              </a:defRPr>
            </a:pPr>
            <a:endParaRPr dirty="0"/>
          </a:p>
          <a:p>
            <a:pPr marL="0" indent="0" defTabSz="411997">
              <a:spcBef>
                <a:spcPts val="2000"/>
              </a:spcBef>
              <a:buSzTx/>
              <a:buNone/>
              <a:defRPr sz="4130">
                <a:effectLst>
                  <a:outerShdw blurRad="29971" dist="22479" dir="5400000" rotWithShape="0">
                    <a:srgbClr val="000000"/>
                  </a:outerShdw>
                </a:effectLst>
              </a:defRPr>
            </a:pPr>
            <a:r>
              <a:rPr dirty="0"/>
              <a:t>       &lt;/div&gt;</a:t>
            </a:r>
          </a:p>
          <a:p>
            <a:pPr marL="0" indent="0" defTabSz="411997">
              <a:spcBef>
                <a:spcPts val="2000"/>
              </a:spcBef>
              <a:buSzTx/>
              <a:buNone/>
              <a:defRPr sz="4130">
                <a:effectLst>
                  <a:outerShdw blurRad="29971" dist="22479" dir="5400000" rotWithShape="0">
                    <a:srgbClr val="000000"/>
                  </a:outerShdw>
                </a:effectLst>
              </a:defRPr>
            </a:pPr>
            <a:r>
              <a:rPr dirty="0"/>
              <a:t>&lt;/body&gt;</a:t>
            </a:r>
          </a:p>
          <a:p>
            <a:pPr marL="0" indent="0" defTabSz="411997">
              <a:spcBef>
                <a:spcPts val="2000"/>
              </a:spcBef>
              <a:buSzTx/>
              <a:buNone/>
              <a:defRPr sz="4130">
                <a:effectLst>
                  <a:outerShdw blurRad="29971" dist="22479" dir="5400000" rotWithShape="0">
                    <a:srgbClr val="000000"/>
                  </a:outerShdw>
                </a:effectLst>
              </a:defRPr>
            </a:pPr>
            <a:endParaRPr dirty="0"/>
          </a:p>
          <a:p>
            <a:pPr marL="0" indent="0" defTabSz="411997">
              <a:spcBef>
                <a:spcPts val="2000"/>
              </a:spcBef>
              <a:buSzTx/>
              <a:buNone/>
              <a:defRPr sz="4130">
                <a:effectLst>
                  <a:outerShdw blurRad="29971" dist="22479" dir="5400000" rotWithShape="0">
                    <a:srgbClr val="000000"/>
                  </a:outerShdw>
                </a:effectLst>
              </a:defRPr>
            </a:pPr>
            <a:endParaRPr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prstGeom prst="rect">
            <a:avLst/>
          </a:prstGeom>
        </p:spPr>
        <p:txBody>
          <a:bodyPr/>
          <a:lstStyle/>
          <a:p>
            <a:r>
              <a:t>What is </a:t>
            </a:r>
            <a:r>
              <a:rPr>
                <a:solidFill>
                  <a:srgbClr val="5BCEF2"/>
                </a:solidFill>
              </a:rPr>
              <a:t>mobile</a:t>
            </a:r>
            <a:r>
              <a:t>-first design?</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p:cNvSpPr>
          <p:nvPr>
            <p:ph type="title"/>
          </p:nvPr>
        </p:nvSpPr>
        <p:spPr>
          <a:xfrm>
            <a:off x="1473200" y="5097611"/>
            <a:ext cx="21437600" cy="4282778"/>
          </a:xfrm>
          <a:prstGeom prst="rect">
            <a:avLst/>
          </a:prstGeom>
        </p:spPr>
        <p:txBody>
          <a:bodyPr/>
          <a:lstStyle/>
          <a:p>
            <a:pPr defTabSz="619125">
              <a:defRPr sz="6750">
                <a:effectLst>
                  <a:outerShdw blurRad="38100" dist="28575" dir="5400000" rotWithShape="0">
                    <a:srgbClr val="000000"/>
                  </a:outerShdw>
                </a:effectLst>
              </a:defRPr>
            </a:pPr>
            <a:r>
              <a:rPr>
                <a:solidFill>
                  <a:srgbClr val="5BCEF2"/>
                </a:solidFill>
              </a:rPr>
              <a:t>Mobile</a:t>
            </a:r>
            <a:r>
              <a:t>-first design, also known as progressive enhancement, is the practice of building responsive sites for small screens first. </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title"/>
          </p:nvPr>
        </p:nvSpPr>
        <p:spPr>
          <a:prstGeom prst="rect">
            <a:avLst/>
          </a:prstGeom>
        </p:spPr>
        <p:txBody>
          <a:bodyPr/>
          <a:lstStyle/>
          <a:p>
            <a:pPr>
              <a:defRPr sz="10400"/>
            </a:pPr>
            <a:r>
              <a:t>Think </a:t>
            </a:r>
            <a:r>
              <a:rPr b="1">
                <a:solidFill>
                  <a:srgbClr val="5BCEF2"/>
                </a:solidFill>
                <a:latin typeface="Helvetica Neue"/>
                <a:ea typeface="Helvetica Neue"/>
                <a:cs typeface="Helvetica Neue"/>
                <a:sym typeface="Helvetica Neue"/>
              </a:rPr>
              <a:t>mobile</a:t>
            </a:r>
            <a:r>
              <a:t> first!</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227" name="Shape 227"/>
          <p:cNvSpPr/>
          <p:nvPr/>
        </p:nvSpPr>
        <p:spPr>
          <a:xfrm>
            <a:off x="4675801" y="4959349"/>
            <a:ext cx="15032398" cy="3797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7000">
                <a:solidFill>
                  <a:srgbClr val="000000"/>
                </a:solidFill>
                <a:latin typeface="Comic Sans MS"/>
                <a:ea typeface="Comic Sans MS"/>
                <a:cs typeface="Comic Sans MS"/>
                <a:sym typeface="Comic Sans MS"/>
              </a:defRPr>
            </a:pPr>
            <a:r>
              <a:t>Getting started,</a:t>
            </a:r>
          </a:p>
          <a:p>
            <a:pPr>
              <a:defRPr sz="7000">
                <a:solidFill>
                  <a:srgbClr val="000000"/>
                </a:solidFill>
                <a:latin typeface="Comic Sans MS"/>
                <a:ea typeface="Comic Sans MS"/>
                <a:cs typeface="Comic Sans MS"/>
                <a:sym typeface="Comic Sans MS"/>
              </a:defRPr>
            </a:pPr>
            <a:r>
              <a:t>Lets draw out a traditional page as </a:t>
            </a:r>
          </a:p>
          <a:p>
            <a:pPr>
              <a:defRPr sz="7000">
                <a:solidFill>
                  <a:srgbClr val="000000"/>
                </a:solidFill>
                <a:latin typeface="Comic Sans MS"/>
                <a:ea typeface="Comic Sans MS"/>
                <a:cs typeface="Comic Sans MS"/>
                <a:sym typeface="Comic Sans MS"/>
              </a:defRPr>
            </a:pPr>
            <a:r>
              <a:t>it would appear on a desktop</a:t>
            </a:r>
          </a:p>
        </p:txBody>
      </p:sp>
      <p:sp>
        <p:nvSpPr>
          <p:cNvPr id="228" name="Shape 228"/>
          <p:cNvSpPr/>
          <p:nvPr/>
        </p:nvSpPr>
        <p:spPr>
          <a:xfrm>
            <a:off x="15188989" y="12236429"/>
            <a:ext cx="6267451" cy="54775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3000">
                <a:solidFill>
                  <a:srgbClr val="53585F"/>
                </a:solidFill>
              </a:defRPr>
            </a:lvl1pPr>
          </a:lstStyle>
          <a:p>
            <a:r>
              <a:t>Note: this is not mobile-first approach</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asted-image.tiff"/>
          <p:cNvPicPr>
            <a:picLocks noChangeAspect="1"/>
          </p:cNvPicPr>
          <p:nvPr/>
        </p:nvPicPr>
        <p:blipFill>
          <a:blip r:embed="rId2">
            <a:extLst/>
          </a:blip>
          <a:stretch>
            <a:fillRect/>
          </a:stretch>
        </p:blipFill>
        <p:spPr>
          <a:xfrm>
            <a:off x="2324374" y="0"/>
            <a:ext cx="19735252" cy="13716000"/>
          </a:xfrm>
          <a:prstGeom prst="rect">
            <a:avLst/>
          </a:prstGeom>
          <a:ln w="12700">
            <a:miter lim="400000"/>
          </a:ln>
        </p:spPr>
      </p:pic>
      <p:sp>
        <p:nvSpPr>
          <p:cNvPr id="231" name="Shape 231"/>
          <p:cNvSpPr/>
          <p:nvPr/>
        </p:nvSpPr>
        <p:spPr>
          <a:xfrm>
            <a:off x="6945212" y="1033760"/>
            <a:ext cx="10493576" cy="10535940"/>
          </a:xfrm>
          <a:prstGeom prst="rect">
            <a:avLst/>
          </a:prstGeom>
          <a:ln w="101600">
            <a:solidFill>
              <a:srgbClr val="ACA6A4"/>
            </a:solidFill>
            <a:miter lim="400000"/>
          </a:ln>
          <a:effectLst>
            <a:outerShdw blurRad="25400" dist="38100" dir="2700000" rotWithShape="0">
              <a:srgbClr val="000000">
                <a:alpha val="64999"/>
              </a:srgbClr>
            </a:outerShdw>
          </a:effectLst>
        </p:spPr>
        <p:txBody>
          <a:bodyPr lIns="50800" tIns="50800" rIns="50800" bIns="50800" anchor="ctr"/>
          <a:lstStyle/>
          <a:p>
            <a:pPr>
              <a:defRPr sz="5000"/>
            </a:pPr>
            <a:endParaRPr/>
          </a:p>
        </p:txBody>
      </p:sp>
    </p:spTree>
  </p:cSld>
  <p:clrMapOvr>
    <a:masterClrMapping/>
  </p:clrMapOvr>
  <p:transition spd="slow"/>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800" b="0" i="0" u="none" strike="noStrike" cap="none" spc="0" normalizeH="0" baseline="0">
            <a:ln>
              <a:noFill/>
            </a:ln>
            <a:solidFill>
              <a:srgbClr val="FFFFFF"/>
            </a:solidFill>
            <a:effectLst>
              <a:outerShdw blurRad="50800" dist="38100" dir="5400000" rotWithShape="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810</TotalTime>
  <Words>1275</Words>
  <Application>Microsoft Office PowerPoint</Application>
  <PresentationFormat>Custom</PresentationFormat>
  <Paragraphs>232</Paragraphs>
  <Slides>45</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Comic Sans MS</vt:lpstr>
      <vt:lpstr>Helvetica Neue</vt:lpstr>
      <vt:lpstr>Helvetica Neue Black Condensed</vt:lpstr>
      <vt:lpstr>Helvetica Neue Bold Condensed</vt:lpstr>
      <vt:lpstr>Helvetica Neue Light</vt:lpstr>
      <vt:lpstr>Helvetica Neue Thin</vt:lpstr>
      <vt:lpstr>Impact</vt:lpstr>
      <vt:lpstr>Wingdings</vt:lpstr>
      <vt:lpstr>Industrial</vt:lpstr>
      <vt:lpstr>presents Responsive Design</vt:lpstr>
      <vt:lpstr>Responsive Design</vt:lpstr>
      <vt:lpstr>What is responsive design?</vt:lpstr>
      <vt:lpstr>Responsive design is an approach to web design that optimizes the user experience and interface based on the screen of the user.  (often including flexible layouts and images, and mobile friendly navigation)</vt:lpstr>
      <vt:lpstr>What is mobile-first design?</vt:lpstr>
      <vt:lpstr>Mobile-first design, also known as progressive enhancement, is the practice of building responsive sites for small screens first. </vt:lpstr>
      <vt:lpstr>Think mobile first!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we know the screen size? And how do we use that information?</vt:lpstr>
      <vt:lpstr>Media-Queries &amp; breakpoints</vt:lpstr>
      <vt:lpstr>Setup default and mobile styles</vt:lpstr>
      <vt:lpstr>Add tablet styles below</vt:lpstr>
      <vt:lpstr>Add desktop styles below</vt:lpstr>
      <vt:lpstr>Looks like a lot of work, am I right?</vt:lpstr>
      <vt:lpstr>This is why people use responsive libraries Let’s talk about it</vt:lpstr>
      <vt:lpstr>You have some options!</vt:lpstr>
      <vt:lpstr>Things to consider</vt:lpstr>
      <vt:lpstr>As of recently</vt:lpstr>
      <vt:lpstr>Let’s pick Bootstrap Getting up and running fast</vt:lpstr>
      <vt:lpstr>We need to do three things:  </vt:lpstr>
      <vt:lpstr>We need to do three things: Tell the browser some stuff </vt:lpstr>
      <vt:lpstr>First, let’s tell the browser some stuff</vt:lpstr>
      <vt:lpstr>We need to do three things: Tell the browser some stuff Implement responsive styles</vt:lpstr>
      <vt:lpstr>Then, let’s get our styles</vt:lpstr>
      <vt:lpstr>We need to do three things: Tell the browser some stuff Implement responsive styles Layout our page with the styles</vt:lpstr>
      <vt:lpstr>Finally, we can layout our page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presents Responsive Design</dc:title>
  <cp:lastModifiedBy>Mike Heinisch</cp:lastModifiedBy>
  <cp:revision>25</cp:revision>
  <dcterms:modified xsi:type="dcterms:W3CDTF">2018-05-08T18:03:17Z</dcterms:modified>
</cp:coreProperties>
</file>